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presProps" Target="presProps.xml"/>
  <Relationship Id="rId22" Type="http://schemas.openxmlformats.org/officeDocument/2006/relationships/viewProps" Target="viewProps.xml"/>
  <Relationship Id="rId2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24488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umbers 30:1-1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every vow of a widow, and of her that is divorced, wherewith they have bound their souls, shall stand against her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f she vowed in her husband’s house, or bound her soul by a bond with an oath;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r husband heard it, and held his peace at her, and disallowed her not: then all her vows shall stand, and every bond wherewith she bound her soul shall stand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f her husband hath utterly made them void on the day he heard them; then whatsoever proceeded out of her lips concerning her vows, or concerning the bond of her soul, shall not stand: her husband hath made them void; and the LORD shall forgive her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ry vow, and every binding oath to afflict the soul, her husband may establish it, or her husband may make it void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f her husband altogether hold his peace at her from day to day; then he establisheth all her vows, or all her bonds, which are upon her: he confirmeth them, because he held his peace at her in the day that he heard them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f he shall any ways make them void after that he hath heard them; then he shall bear her iniquity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se are the statutes, which the LORD commanded Moses, between a man and his wife, between the father and his daughter, being yet in her youth in her father’s house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Moses spake unto the heads of the tribes concerning the children of Israel, saying, This is the thing which the LORD hath commande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a man vow a vow unto the LORD, or swear an oath to bind his soul with a bond; he shall not break his word, he shall do according to all that proceedeth out of his mouth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a woman also vow a vow unto the LORD, and bind herself by a bond, being in her father’s house in her youth;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r father hear her vow, and her bond wherewith she hath bound her soul, and her father shall hold his peace at her: then all her vows shall stand, and every bond wherewith she hath bound her soul shall stand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f her father disallow her in the day that he heareth; not any of her vows, or of her bonds wherewith she hath bound her soul, shall stand: and the LORD shall forgive her, because her father disallowed her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f she had at all an husband, when she vowed, or uttered ought out of her lips, wherewith she bound her soul;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r husband heard it, and held his peace at her in the day that he heard it: then her vows shall stand, and her bonds wherewith she bound her soul shall stand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f her husband disallowed her on the day that he heard it; then he shall make her vow which she vowed, and that which she uttered with her lips, wherewith she bound her soul, of none effect: and the LORD shall forgive her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">
  <a:themeElements>
    <a:clrScheme name="Theme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2026-06-12T01:43:29Z</dcterms:created>
  <dcterms:modified xsi:type="dcterms:W3CDTF">2026-06-12T01:43:29Z</dcterms:modified>
  <dc:title>Bible.com.au: Numbers 30:1-16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