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572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9: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ir meat offering shall be of flour mingled with oil, three tenth deals to a bullock, and two tenth deals to one r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several tenth deal for one lamb, throughout the seven lamb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kid of the goats for a sin offering; beside the sin offering of atonement, and the continual burnt offering, and the meat offering of it, and their drink offer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 the fifteenth day of the seventh month ye shall have an holy convocation; ye shall do no servile work, and ye shall keep a feast unto the LORD seven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offer a burnt offering, a sacrifice made by fire, of a sweet savour unto the LORD; thirteen young bullocks, two rams, and fourteen lambs of the first year; they shall be without blemi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ir meat offering shall be of flour mingled with oil, three tenth deals unto every bullock of the thirteen bullocks, two tenth deals to each ram of the two ram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 several tenth deal to each lamb of the fourteen lamb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ne kid of the goats for a sin offering; beside the continual burnt offering, his meat offering, and his drink off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n the second day ye shall offer twelve young bullocks, two rams, fourteen lambs of the first year without sp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ir meat offering and their drink offerings for the bullocks, for the rams, and for the lambs, shall be according to their number, after the mann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e seventh month, on the first day of the month, ye shall have an holy convocation; ye shall do no servile work: it is a day of blowing the trumpets unto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ne kid of the goats for a sin offering; beside the continual burnt offering, and the meat offering thereof, and their drink offer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n the third day eleven bullocks, two rams, fourteen lambs of the first year without blemi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ir meat offering and their drink offerings for the bullocks, for the rams, and for the lambs, shall be according to their number, after the mann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ne goat for a sin offering; beside the continual burnt offering, and his meat offering, and his drink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n the fourth day ten bullocks, two rams, and fourteen lambs of the first year without blemi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ir meat offering and their drink offerings for the bullocks, for the rams, and for the lambs, shall be according to their number, after the mann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ne kid of the goats for a sin offering; beside the continual burnt offering, his meat offering, and his drink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n the fifth day nine bullocks, two rams, and fourteen lambs of the first year without sp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ir meat offering and their drink offerings for the bullocks, for the rams, and for the lambs, shall be according to their number, after the mann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ne goat for a sin offering; beside the continual burnt offering, and his meat offering, and his drink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ye shall offer a burnt offering for a sweet savour unto the LORD; one young bullock, one ram, and seven lambs of the first year without blemi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n the sixth day eight bullocks, two rams, and fourteen lambs of the first year without blemis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ir meat offering and their drink offerings for the bullocks, for the rams, and for the lambs, shall be according to their number, after the mann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ne goat for a sin offering; beside the continual burnt offering, his meat offering, and his drink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n the seventh day seven bullocks, two rams, and fourteen lambs of the first year without blemis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ir meat offering and their drink offerings for the bullocks, for the rams, and for the lambs, shall be according to their number, after the mann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one goat for a sin offering; beside the continual burnt offering, his meat offering, and his drink offer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 the eighth day ye shall have a solemn assembly: ye shall do no servile work there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ye shall offer a burnt offering, a sacrifice made by fire, of a sweet savour unto the LORD: one bullock, one ram, seven lambs of the first year without blemi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ir meat offering and their drink offerings for the bullock, for the ram, and for the lambs, shall be according to their number, after the mann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ne goat for a sin offering; beside the continual burnt offering, and his meat offering, and his drink offer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ir meat offering shall be of flour mingled with oil, three tenth deals for a bullock, and two tenth deals for a ra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se things ye shall do unto the LORD in your set feasts, beside your vows, and your freewill offerings, for your burnt offerings, and for your meat offerings, and for your drink offerings, and for your peace offering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Moses told the children of Israel according to all that the LORD commanded Mos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ne tenth deal for one lamb, throughout the seven lamb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ne kid of the goats for a sin offering, to make an atonement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side the burnt offering of the month, and his meat offering, and the daily burnt offering, and his meat offering, and their drink offerings, according unto their manner, for a sweet savour, a sacrifice made by fire un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e shall have on the tenth day of this seventh month an holy convocation; and ye shall afflict your souls: ye shall not do any work there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shall offer a burnt offering unto the LORD for a sweet savour; one young bullock, one ram, and seven lambs of the first year; they shall be unto you without blemish:]]></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2026-06-15T16:29:38Z</dcterms:created>
  <dcterms:modified xsi:type="dcterms:W3CDTF">2026-06-15T16:29:38Z</dcterms:modified>
  <dc:title>Bible.com.au: Numbers 29:1-40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