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42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7: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f he have no daughter, then ye shall give his inheritance unto his brethr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f he have no brethren, then ye shall give his inheritance unto his father’s brethr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f his father have no brethren, then ye shall give his inheritance unto his kinsman that is next to him of his family, and he shall possess it: and it shall be unto the children of Israel a statute of judgment, as the LORD commanded Mos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said unto Moses, Get thee up into this mount Abarim, and see the land which I have given unto the children of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thou hast seen it, thou also shalt be gathered unto thy people, as Aaron thy brother was gathe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ye rebelled against my commandment in the desert of Zin, in the strife of the congregation, to sanctify me at the water before their eyes: that is the water of Meribah in Kadesh in the wilderness of Z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oses spake unto the LORD, say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et the LORD, the God of the spirits of all flesh, set a man over the congreg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ich may go out before them, and which may go in before them, and which may lead them out, and which may bring them in; that the congregation of the LORD be not as sheep which have no shephe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LORD said unto Moses, Take thee Joshua the son of Nun, a man in whom is the spirit, and lay thine hand upon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came the daughters of Zelophehad, the son of Hepher, the son of Gilead, the son of Machir, the son of Manasseh, of the families of Manasseh the son of Joseph: and these are the names of his daughters; Mahlah, Noah, and Hoglah, and Milcah, and Tirz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et him before Eleazar the priest, and before all the congregation; and give him a charge in their sigh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ou shalt put some of thine honour upon him, that all the congregation of the children of Israel may be obedie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hall stand before Eleazar the priest, who shall ask counsel for him after the judgment of Urim before the LORD: at his word shall they go out, and at his word they shall come in, both he, and all the children of Israel with him, even all the congreg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Moses did as the LORD commanded him: and he took Joshua, and set him before Eleazar the priest, and before all the congrega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laid his hands upon him, and gave him a charge, as the LORD commanded by the hand of Mos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stood before Moses, and before Eleazar the priest, and before the princes and all the congregation, by the door of the tabernacle of the congregation, say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ur father died in the wilderness, and he was not in the company of them that gathered themselves together against the LORD in the company of Korah; but died in his own sin, and had no s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y should the name of our father be done away from among his family, because he hath no son? Give unto us therefore a possession among the brethren of our fath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Moses brought their cause before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daughters of Zelophehad speak right: thou shalt surely give them a possession of an inheritance among their father’s brethren; and thou shalt cause the inheritance of their father to pass unto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speak unto the children of Israel, saying, If a man die, and have no son, then ye shall cause his inheritance to pass unto his daughter.]]></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2026-05-21T04:33:38Z</dcterms:created>
  <dcterms:modified xsi:type="dcterms:W3CDTF">2026-05-21T04:33:38Z</dcterms:modified>
  <dc:title>Bible.com.au: Numbers 27:1-23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