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from the top of the rocks I see him, and from the hills I behold him: lo, the people shall dwell alone, and shall not be reckoned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can count the dust of Jacob, and the number of the fourth part of Israel? Let me die the death of the righteous, and let my last end be lik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alak said unto Balaam, What hast thou done unto me? I took thee to curse mine enemies, and, behold, thou hast blessed them al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said, Must I not take heed to speak that which the LORD hath put in my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k said unto him, Come, I pray thee, with me unto another place, from whence thou mayest see them: thou shalt see but the utmost part of them, and shalt not see them all: and curse me them from th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him into the field of Zophim, to the top of Pisgah, and built seven altars, and offered a bullock and a ram on every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Balak, Stand here by thy burnt offering, while I meet the Lord yo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met Balaam, and put a word in his mouth, and said, Go again unto Balak, and say th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 behold, he stood by his burnt offering, and the princes of Moab with him. And Balak said unto him, What hath the LORD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ook up his parable, and said, Rise up, Balak, and hear; hearken unto me, thou son of Zipp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alaam said unto Balak, Build me here seven altars, and prepare me here seven oxen and seven r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is not a man, that he should lie; neither the son of man, that he should repent: hath he said, and shall he not do it? or hath he spoken, and shall he not make it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have received commandment to bless: and he hath blessed; and I cannot revers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hath not beheld iniquity in Jacob, neither hath he seen perverseness in Israel: the LORD his God is with him, and the shout of a king is among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rought them out of Egypt; he hath as it were the strength of an unic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re is no enchantment against Jacob, neither is there any divination against Israel: according to this time it shall be said of Jacob and of Israel, What hath God wr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people shall rise up as a great lion, and lift up himself as a young lion: he shall not lie down until he eat of the prey, and drink the blood of the sl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k said unto Balaam, Neither curse them at all, nor bless them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alaam answered and said unto Balak, Told not I thee, saying, All that the LORD speaketh, that I must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lak said unto Balaam, Come, I pray thee, I will bring thee unto another place; peradventure it will please God that thou mayest curse me them from th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lak brought Balaam unto the top of Peor, that looketh toward Jeshi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did as Balaam had spoken; and Balak and Balaam offered on every altar a bullock and a r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Balak, Build me here seven altars, and prepare me here seven bullocks and seven r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alak did as Balaam had said, and offered a bullock and a ram on every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laam said unto Balak, Stand by thy burnt offering, and I will go: peradventure the LORD will come to meet me: and whatsoever he sheweth me I will tell thee. And he went to an high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met Balaam: and he said unto him, I have prepared seven altars, and I have offered upon every altar a bullock and a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put a word in Balaam’s mouth, and said, Return unto Balak, and thus thou shalt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unto him, and, lo, he stood by his burnt sacrifice, he, and all the princes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up his parable, and said, Balak the king of Moab hath brought me from Aram, out of the mountains of the east, saying, Come, curse me Jacob, and come, defy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I curse, whom God hath not cursed? or how shall I defy, whom the LORD hath not defie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2026-06-14T10:44:30Z</dcterms:created>
  <dcterms:modified xsi:type="dcterms:W3CDTF">2026-06-14T10:44:30Z</dcterms:modified>
  <dc:title>Bible.com.au: Numbers 23:1-30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