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came unto Balaam, and said, What men are thes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am said unto God, Balak the son of Zippor, king of Moab, hath sent unto m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re is a people come out of Egypt, which covereth the face of the earth: come now, curse me them; peradventure I shall be able to overcome them, and driv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Balaam, Thou shalt not go with them; thou shalt not curse the people: for they are bles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am rose up in the morning, and said unto the princes of Balak, Get you into your land: for the LORD refuseth to give me leave to go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nces of Moab rose up, and they went unto Balak, and said, Balaam refuseth to com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lak sent yet again princes, more, and more honourable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to Balaam, and said to him, Thus saith Balak the son of Zippor, Let nothing, I pray thee, hinder thee from coming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promote thee unto very great honour, and I will do whatsoever thou sayest unto me: come therefore, I pray thee, curse me t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laam answered and said unto the servants of Balak, If Balak would give me his house full of silver and gold, I cannot go beyond the word of the LORD my God, to do less or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set forward, and pitched in the plains of Moab on this side Jordan by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you, tarry ye also here this night, that I may know what the LORD will say unto m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came unto Balaam at night, and said unto him, If the men come to call thee, rise up, and go with them; but yet the word which I shall say unto thee, that shalt th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alaam rose up in the morning, and saddled his ass, and went with the princes of Moa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s anger was kindled because he went: and the angel of the LORD stood in the way for an adversary against him. Now he was riding upon his ass, and his two servants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ss saw the angel of the LORD standing in the way, and his sword drawn in his hand: and the ass turned aside out of the way, and went into the field: and Balaam smote the ass, to turn her into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angel of the LORD stood in a path of the vineyards, a wall being on this side, and a wall on tha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 ass saw the angel of the LORD, she thrust herself unto the wall, and crushed Balaam’s foot against the wall: and he smote her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angel of the LORD went further, and stood in a narrow place, where was no way to turn either to the right hand or to the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ass saw the angel of the LORD, she fell down under Balaam: and Balaam’s anger was kindled, and he smote the ass with a sta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opened the mouth of the ass, and she said unto Balaam, What have I done unto thee, that thou hast smitten me these three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the son of Zippor saw all that Israel had done to the Amo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the ass, Because thou hast mocked me: I would there were a sword in mine hand, for now would I kill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ss said unto Balaam, Am not I thine ass, upon which thou hast ridden ever since I was thine unto this day? was I ever wont to do so unto thee? And he said, N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the eyes of Balaam, and he saw the angel of the LORD standing in the way, and his sword drawn in his hand: and he bowed down his head, and fell flat on his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angel of the LORD said unto him, Wherefore hast thou smitten thine ass these three times? behold, I went out to withstand thee, because thy way is perverse befor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ass saw me, and turned from me these three times: unless she had turned from me, surely now also I had slain thee, and saved her a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laam said unto the angel of the LORD, I have sinned; for I knew not that thou stoodest in the way against me: now therefore, if it displease thee, I will get me back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of the LORD said unto Balaam, Go with the men: but only the word that I shall speak unto thee, that thou shalt speak. So Balaam went with the princes of Bal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Balak heard that Balaam was come, he went out to meet him unto a city of Moab, which is in the border of Arnon, which is in the utmost co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lak said unto Balaam, Did I not earnestly send unto thee to call thee? wherefore camest thou not unto me? am I not able indeed to promote thee to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laam said unto Balak, Lo, I am come unto thee: have I now any power at all to say any thing? the word that God putteth in my mouth, that shall I sp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sore afraid of the people, because they were many: and Moab was distressed because of the children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laam went with Balak, and they came unto Kirjath-huz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alak offered oxen and sheep, and sent to Balaam, and to the princes that were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on the morrow, that Balak took Balaam, and brought him up into the high places of Baal, that thence he might see the utmost part of th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ab said unto the elders of Midian, Now shall this company lick up all that are round about us, as the ox licketh up the grass of the field. And Balak the son of Zippor was king of the Moabites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herefore unto Balaam the son of Beor to Pethor, which is by the river of the land of the children of his people, to call him, saying, Behold, there is a people come out from Egypt: behold, they cover the face of the earth, and they abide over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now therefore, I pray thee, curse me this people; for they are too mighty for me: peradventure I shall prevail, that we may smite them, and that I may drive them out of the land: for I wot that he whom thou blessest is blessed, and he whom thou cursest is cur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lders of Moab and the elders of Midian departed with the rewards of divination in their hand; and they came unto Balaam, and spake unto him the words of Bal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them, Lodge here this night, and I will bring you word again, as the LORD shall speak unto me: and the princes of Moab abode with Balaa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2026-06-14T11:46:42Z</dcterms:created>
  <dcterms:modified xsi:type="dcterms:W3CDTF">2026-06-14T11:46:42Z</dcterms:modified>
  <dc:title>Bible.com.au: Numbers 22:1-41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