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took the rod from before the LORD, as he comma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gathered the congregation together before the rock, and he said unto them, Hear now, ye rebels; must we fetch you water out of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lifted up his hand, and with his rod he smote the rock twice: and the water came out abundantly, and the congregation drank, and their beast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and Aaron, Because ye believed me not, to sanctify me in the eyes of the children of Israel, therefore ye shall not bring this congregation into the land which I have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ater of Meribah; because the children of Israel strove with the LORD, and he was sanctified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sent messengers from Kadesh unto the king of Edom, Thus saith thy brother Israel, Thou knowest all the travail that hath befall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our fathers went down into Egypt, and we have dwelt in Egypt a long time; and the Egyptians vexed us,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cried unto the LORD, he heard our voice, and sent an angel, and hath brought us forth out of Egypt: and, behold, we are in Kadesh, a city in the uttermost of thy b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pass, I pray thee, through thy country: we will not pass through the fields, or through the vineyards, neither will we drink of the water of the wells: we will go by the king’s high way, we will not turn to the right hand nor to the left, until we have passed thy bor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aid unto him, Thou shalt not pass by me, lest I come out against thee with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children of Israel, even the whole congregation, into the desert of Zin in the first month: and the people abode in Kadesh; and Miriam died there, and was buri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said unto him, We will go by the high way: and if I and my cattle drink of thy water, then I will pay for it: I will only, without doing any thing else, go through on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shalt not go through. And Edom came out against him with much people, and with a strong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Edom refused to give Israel passage through his border: wherefore Israel turned away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even the whole congregation, journeyed from Kadesh, and came unto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and Aaron in mount Hor, by the coast of the land of Edom,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shall be gathered unto his people: for he shall not enter into the land which I have given unto the children of Israel, because ye rebelled against my word at the water of Meri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Eleazar his son, and bring them up unto mount 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trip Aaron of his garments, and put them upon Eleazar his son: and Aaron shall be gathered unto his people, and sha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did as the LORD commanded: and they went up into mount Hor in the sight of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tripped Aaron of his garments, and put them upon Eleazar his son; and Aaron died there in the top of the mount: and Moses and Eleazar came down from the mou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no water for the congregation: and they gathered themselves together against Moses and against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ll the congregation saw that Aaron was dead, they mourned for Aaron thirty days, even all the hous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chode with Moses, and spake, saying, Would God that we had died when our brethren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ye brought up the congregation of the LORD into this wilderness, that we and our cattle should di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refore have ye made us to come up out of Egypt, to bring us in unto this evil place? it is no place of seed, or of figs, or of vines, or of pomegranates; neither is there any water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went from the presence of the assembly unto the door of the tabernacle of the congregation, and they fell upon their faces: and the glory of the LORD appeared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rod, and gather thou the assembly together, thou, and Aaron thy brother, and speak ye unto the rock before their eyes; and it shall give forth his water, and thou shalt bring forth to them water out of the rock: so thou shalt give the congregation and their beasts drink.]]></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2026-06-24T13:49:50Z</dcterms:created>
  <dcterms:modified xsi:type="dcterms:W3CDTF">2026-06-24T13:49:50Z</dcterms:modified>
  <dc:title>Bible.com.au: Numbers 20:1-29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