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9: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 man that is clean shall gather up the ashes of the heifer, and lay them up without the camp in a clean place, and it shall be kept for the congregation of the children of Israel for a water of separation: it is a purification for s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he that gathereth the ashes of the heifer shall wash his clothes, and be unclean until the even: and it shall be unto the children of Israel, and unto the stranger that sojourneth among them, for a statute for ev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that toucheth the dead body of any man shall be unclean seven day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He shall purify himself with it on the third day, and on the seventh day he shall be clean: but if he purify not himself the third day, then the seventh day he shall not be cle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osoever toucheth the dead body of any man that is dead, and purifieth not himself, defileth the tabernacle of the LORD; and that soul shall be cut off from Israel: because the water of separation was not sprinkled upon him, he shall be unclean; his uncleanness is yet upon hi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is the law, when a man dieth in a tent: all that come into the tent, and all that is in the tent, shall be unclean seven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every open vessel, which hath no covering bound upon it, is unclea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whosoever toucheth one that is slain with a sword in the open fields, or a dead body, or a bone of a man, or a grave, shall be unclean seven da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for an unclean person they shall take of the ashes of the burnt heifer of purification for sin, and running water shall be put thereto in a vess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a clean person shall take hyssop, and dip it in the water, and sprinkle it upon the tent, and upon all the vessels, and upon the persons that were there, and upon him that touched a bone, or one slain, or one dead, or a gra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and unto Aaron,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clean person shall sprinkle upon the unclean on the third day, and on the seventh day: and on the seventh day he shall purify himself, and wash his clothes, and bathe himself in water, and shall be clean at e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the man that shall be unclean, and shall not purify himself, that soul shall be cut off from among the congregation, because he hath defiled the sanctuary of the LORD: the water of separation hath not been sprinkled upon him; he is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it shall be a perpetual statute unto them, that he that sprinkleth the water of separation shall wash his clothes; and he that toucheth the water of separation shall be unclean until ev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hatsoever the unclean person toucheth shall be unclean; and the soul that toucheth it shall be unclean until ev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the ordinance of the law which the LORD hath commanded, saying, Speak unto the children of Israel, that they bring thee a red heifer without spot, wherein is no blemish, and upon which never came yo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ye shall give her unto Eleazar the priest, that he may bring her forth without the camp, and one shall slay her before his 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Eleazar the priest shall take of her blood with his finger, and sprinkle of her blood directly before the tabernacle of the congregation seven tim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ne shall burn the heifer in his sight; her skin, and her flesh, and her blood, with her dung, shall he bur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 priest shall take cedar wood, and hyssop, and scarlet, and cast it into the midst of the burning of the heif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the priest shall wash his clothes, and he shall bathe his flesh in water, and afterward he shall come into the camp, and the priest shall be unclean until the ev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he that burneth her shall wash his clothes in water, and bathe his flesh in water, and shall be unclean until the even.]]></a:t>
            </a:r>
          </a:p>
        </p:txBody>
      </p:sp>
    </p:spTree>
  </p:cSld>
  <p:clrMapOvr>
    <a:masterClrMapping/>
  </p:clrMapOvr>
</p:sld>
</file>

<file path=ppt/theme/theme1.xml><?xml version="1.0" encoding="utf-8"?>
<a:theme xmlns:a="http://schemas.openxmlformats.org/drawingml/2006/main" name="Theme79">
  <a:themeElements>
    <a:clrScheme name="Theme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2026-06-12T01:43:27Z</dcterms:created>
  <dcterms:modified xsi:type="dcterms:W3CDTF">2026-06-12T01:43:27Z</dcterms:modified>
  <dc:title>Bible.com.au: Numbers 19:1-22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