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hath brought thee near to him,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ich cause both thou and all thy company are gathered together against the LORD: and what is Aaron,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which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that floweth with milk and honey, to kill us in the wilderness, except thou make thyself altogether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that floweth with milk and honey, 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mpany before the LORD, thou, and they, and Aaron, to 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every man his censer, and put incense in them, and bring ye before the LORD every man his censer, two hundred and fifty censers; thou also, and Aaron, each of you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in the door of the tabernacle of the congregation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and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gathered all the congregation against them unto the door of the tabernacle of the congregation: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up from the tabernacle of Korah, Dathan, and Abiram, on every side: and Dathan and Abiram came out, and stood in the door of their tents, and their wives, and their sons, and their little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assembly, famous in the congregation,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earth open her mouth, and swallow them up, with all that appertain unto them, and they go down quick into the pit; then ye shall understand that these men have provok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had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d all that appertained to them, went down alive into the pit, and the earth closed upon them: and they perished from among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out a fire from the LORD, and consumed the two hundred and fifty men that offered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allow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se sinners against their own souls, let them make them broad plates for a covering of the altar: for they offered them before the LORD, therefore they are hallowed: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gathered themselves together against Moses and against Aaron, and said unto them, Ye take too much upon you, seeing all the congregation are holy, every one of them, and the LORD is among them: wherefore then lift ye up yourselves above the congregation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erewith they that were burnt had offered; and they were made broad plates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hat no stranger, which is not of the seed of Aaron, come near to offer incense before the LORD; that he be not as Korah, and as his company: as the LORD said 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gathered against Moses and against Aaron, that they looked toward the tabernacle of the congregation: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before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as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a censer, and put fire therein from off the altar, and put on incense, and go quickly unto the congregation, and make an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commanded, and ran into the midst of the congregation; and, behold, the plague was begun among the people: and he put on incense, and made an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in the plague were fourteen thousand and seven hundred, beside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abernacle of the congregation: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Even to morrow the LORD will shew who are his, and who is holy; and will cause him to come near unto him: even him whom he hath chosen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in them before the LORD to 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I pray you, ye sons of Levi:]]></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2026-06-14T11:46:40Z</dcterms:created>
  <dcterms:modified xsi:type="dcterms:W3CDTF">2026-06-14T11:46:40Z</dcterms:modified>
  <dc:title>Bible.com.au: Numbers 16:1-50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