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0557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anger of the LORD was kindled against them; and he depart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cloud departed from off the tabernacle; and, behold, Miriam became leprous, white as snow: and Aaron looked upon Miriam, and, behold, she was lepro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Aaron said unto Moses, Alas, my lord, I beseech thee, lay not the sin upon us, wherein we have done foolishly, and wherein we have sin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her not be as one dead, of whom the flesh is half consumed when he cometh out of his mother’s wom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cried unto the LORD, saying, Heal her now, O God, I beseech th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LORD said unto Moses, If her father had but spit in her face, should she not be ashamed seven days? let her be shut out from the camp seven days, and after that let her be received in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iriam was shut out from the camp seven days: and the people journeyed not till Miriam was brought in aga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afterward the people removed from Hazeroth, and pitched in the wilderness of Par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iriam and Aaron spake against Moses because of the Ethiopian woman whom he had married: for he had married an Ethiopian wom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said, Hath the LORD indeed spoken only by Moses? hath he not spoken also by us? And the LORD heard i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the man Moses was very meek, above all the men which were upon the face of the ea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LORD spake suddenly unto Moses, and unto Aaron, and unto Miriam, Come out ye three unto the tabernacle of the congregation. And they three came ou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came down in the pillar of the cloud, and stood in the door of the tabernacle, and called Aaron and Miriam: and they both came for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Hear now my words: If there be a prophet among you, I the LORD will make myself known unto him in a vision, and will speak unto him in a drea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y servant Moses is not so, who is faithful in all mine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ith him will I speak mouth to mouth, even apparently, and not in dark speeches; and the similitude of the LORD shall he behold: wherefore then were ye not afraid to speak against my servant Moses?]]></a:t>
            </a:r>
          </a:p>
        </p:txBody>
      </p:sp>
    </p:spTree>
  </p:cSld>
  <p:clrMapOvr>
    <a:masterClrMapping/>
  </p:clrMapOvr>
</p:sld>
</file>

<file path=ppt/theme/theme1.xml><?xml version="1.0" encoding="utf-8"?>
<a:theme xmlns:a="http://schemas.openxmlformats.org/drawingml/2006/main" name="Theme16">
  <a:themeElements>
    <a:clrScheme name="Theme1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2026-06-15T02:08:26Z</dcterms:created>
  <dcterms:modified xsi:type="dcterms:W3CDTF">2026-06-15T02:08:26Z</dcterms:modified>
  <dc:title>Bible.com.au: Numbers 12:1-16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