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Zebulun; Eliab the son of He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children of Joseph: of Ephraim; Elishama the son of Ammihud: of Manasseh; Gamaliel the son of Pedahz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Benjamin; Abidan the son of Gideo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Dan; Ahiezer the son of Ammishadd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Asher; Pagiel the son of Ocr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Gad; Eliasaph the son of De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Naphtali; Ahira the son of En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were the renowned of the congregation, princes of the tribes of their fathers, heads of thousands in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and Aaron took these men which are expressed by their na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ssembled all the congregation together on the first day of the second month, and they declared their pedigrees after their families, by the house of their fathers, according to the number of the names, from twenty years old and upward, by their pol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the wilderness of Sinai, in the tabernacle of the congregation, on the first day of the second month, in the second year after they were come out of the land of Egyp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LORD commanded Moses, so he numbered them in the wilderness of Sin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hildren of Reuben, Israel’s eldest son, by their generations, after their families, by the house of their fathers, according to the number of the names, by their polls, every male from twenty years old and upward, all that were able to go forth to w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that were numbered of them, even of the tribe of Reuben, were forty and six thousand and five hund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 children of Simeon, by their generations, after their families, by the house of their fathers, those that were numbered of them, according to the number of the names, by their polls, every male from twenty years old and upward, all that were able to go forth to w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ose that were numbered of them, even of the tribe of Simeon, were fifty and nine thousand and three hund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children of Gad, by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se that were numbered of them, even of the tribe of Gad, were forty and five thousand six hundred and fif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 children of Judah, by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ose that were numbered of them, even of the tribe of Judah, were threescore and fourteen thousand and six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the children of Issachar, by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ye the sum of all the congregation of the children of Israel, after their families, by the house of their fathers, with the number of their names, every male by their pol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that were numbered of them, even of the tribe of Issachar, were fifty and four thousand and four hundr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f the children of Zebulun, by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that were numbered of them, even of the tribe of Zebulun, were fifty and seven thousand and four hund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f the children of Joseph, namely, of the children of Ephraim, by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that were numbered of them, even of the tribe of Ephraim, were forty thousand and five hundr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the children of Manasseh, by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se that were numbered of them, even of the tribe of Manasseh, were thirty and two thousand and two hund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f the children of Benjamin, by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se that were numbered of them, even of the tribe of Benjamin, were thirty and five thousand and four hund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the children of Dan, by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wenty years old and upward, all that are able to go forth to war in Israel: thou and Aaron shall number them by their armi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that were numbered of them, even of the tribe of Dan, were threescore and two thousand and seven hundr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f the children of Asher, by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se that were numbered of them, even of the tribe of Asher, were forty and one thousand and five hund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f the children of Naphtali, throughout their generations, after their families, by the house of their fathers, according to the number of the names, from twenty years old and upward, all that were able to go forth to wa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se that were numbered of them, even of the tribe of Naphtali, were fifty and three thousand and four hund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se are those that were numbered, which Moses and Aaron numbered, and the princes of Israel, being twelve men: each one was for the house of his fa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were all those that were numbered of the children of Israel, by the house of their fathers, from twenty years old and upward, all that were able to go forth to war in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ven all they that were numbered were six hundred thousand and three thousand and five hundred and fif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the Levites after the tribe of their fathers were not numbered among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the LORD had spoken unto Moses,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th you there shall be a man of every tribe; every one head of the house of his fath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nly thou shalt not number the tribe of Levi, neither take the sum of them among the children of Israe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ou shalt appoint the Levites over the tabernacle of testimony, and over all the vessels thereof, and over all things that belong to it: they shall bear the tabernacle, and all the vessels thereof; and they shall minister unto it, and shall encamp round about the tabernac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when the tabernacle setteth forward, the Levites shall take it down: and when the tabernacle is to be pitched, the Levites shall set it up: and the stranger that cometh nigh shall be put to dea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children of Israel shall pitch their tents, every man by his own camp, and every man by his own standard, throughout their hos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Levites shall pitch round about the tabernacle of testimony, that there be no wrath upon the congregation of the children of Israel: and the Levites shall keep the charge of the tabernacle of testimon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children of Israel did according to all that the LORD commanded Moses, so did the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se are the names of the men that shall stand with you: of the tribe of Reuben; Elizur the son of Shede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Simeon; Shelumiel the son of Zurishadd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Judah; Nahshon the son of Amminad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Issachar; Nethaneel the son of Zuar.]]></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2026-06-12T01:43:00Z</dcterms:created>
  <dcterms:modified xsi:type="dcterms:W3CDTF">2026-06-12T01:43:00Z</dcterms:modified>
  <dc:title>Bible.com.au: Numbers 1:1-54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