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unto them, Go your way, eat the fat, and drink the sweet, and send portions unto them for whom nothing is prepared: for this day is holy unto our Lord: neither be ye sorry;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s stilled all the people, saying, Hold your peace, for the day is holy; neither be ye gr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eople went their way to eat, and to drink, and to send portions, and to make great mirth, because they had understood the words that were declared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econd day were gathered together the chief of the fathers of all the people, the priests, and the Levites, unto Ezra the scribe, even to understand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und written in the law which the LORD had commanded by Moses, that the children of Israel should dwell in booths in the feast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forth, and brought them, and made themselves booths, every one upon the roof of his house, and in their courts, and in the courts of the house of God, and in the street of the water gate, and in the street of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congregation of them that were come again out of the captivity made booths, and sat under the booths: for since the days of Jeshua the son of Nun unto that day had not the children of Israel done so. And there was very great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day by day, from the first day unto the last day, he read in the book of the law of God. And they kept the feast seven days; and on the eighth day was a solemn assembly, according unto the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gathered themselves together as one man into the street that was before the water gate; and they spake unto Ezra the scribe to bring the book of the law of Moses, which the LORD had command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zra the priest brought the law before the congregation both of men and women, and all that could hear with understanding, upon the first day of the seven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read therein before the street that was before the water gate from the morning until midday, before the men and the women, and those that could understand; and the ears of all the people were attentive un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zra opened the book in the sight of all the people; (for he was above all the people;) and when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zra blessed the LORD, the great God. And all the people answered, Amen, Amen, with lifting up their hands: and they bowed their heads,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Jeshua, and Bani, and Sherebiah, Jamin, Akkub, Shabbethai, Hodijah, Maaseiah, Kelita, Azariah, Jozabad, Hanan, Pelaiah, and the Levites, caused the people to understand the law: and the people stood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read in the book in the law of God distinctly, and gave the sense, and caused them to understand the reading.]]></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Nehemiah 8:1-18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