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presProps" Target="presProps.xml"/>
  <Relationship Id="rId25" Type="http://schemas.openxmlformats.org/officeDocument/2006/relationships/viewProps" Target="viewProps.xml"/>
  <Relationship Id="rId2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4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6:1-1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t came to pass, when Sanballat, and Tobiah, and Geshem the Arabian, and the rest of our enemies, heard that I had builded the wall, and that there was no breach left therein; (though at that time I had not set up the doors upon the gat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at Sanballat and Geshem sent unto me, saying, Come, let us meet together in some one of the villages in the plain of Ono. But they thought to do me mischief.]]></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sent messengers unto them, saying, I am doing a great work, so that I cannot come down: why should the work cease, whilst I leave it, and come down to yo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et they sent unto me four times after this sort; and I answered them after the same mann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sent Sanballat his servant unto me in like manner the fifth time with an open letter in his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rein was written, It is reported among the heathen, and Gashmu saith it, that thou and the Jews think to rebel: for which cause thou buildest the wall, that thou mayest be their king, according to these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ou hast also appointed prophets to preach of thee at Jerusalem, saying, There is a king in Judah: and now shall it be reported to the king according to these words. Come now therefore, and let us take counsel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I sent unto him, saying, There are no such things done as thou sayest, but thou feignest them out of thine own hear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all made us afraid, saying, Their hands shall be weakened from the work, that it be not done. Now therefore, O God, strengthen my han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fterward I came unto the house of Shemaiah the son of Delaiah the son of Mehetabeel, who was shut up; and he said, Let us meet together in the house of God, within the temple, and let us shut the doors of the temple: for they will come to slay thee; yea, in the night will they come to slay the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 said, Should such a man as I flee? and who is there, that, being as I am, would go into the temple to save his life? I will not go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lo, I perceived that God had not sent him; but that he pronounced this prophecy against me: for Tobiah and Sanballat had hired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was he hired, that I should be afraid, and do so, and sin, and that they might have matter for an evil report, that they might reproac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y God, think thou upon Tobiah and Sanballat according to these their works, and on the prophetess Noadiah, and the rest of the prophets, that would have put me in f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the wall was finished in the twenty and fifth day of the month Elul, in fifty and two day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came to pass, that when all our enemies heard thereof, and all the heathen that were about us saw these things, they were much cast down in their own eyes: for they perceived that this work was wrought of our Go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Moreover in those days the nobles of Judah sent many letters unto Tobiah, and the letters of Tobiah came unto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there were many in Judah sworn unto him, because he was the son in law of Shechaniah the son of Arah; and his son Johanan had taken the daughter of Meshullam the son of Berech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so they reported his good deeds before me, and uttered my words to him. And Tobiah sent letters to put me in fea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2026-10-23T12:23:10Z</dcterms:created>
  <dcterms:modified xsi:type="dcterms:W3CDTF">2026-10-23T12:23:10Z</dcterms:modified>
  <dc:title>Bible.com.au: Nehemiah 6:1-19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