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all made us afraid, saying, Their hands shall be weakened from the work, that it be not done. Now therefore, O God, strengthen my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ward I came unto the house of Shemaiah the son of Delaiah the son of Mehetabeel, who was shut up; and he said, Let us meet together in the house of God, within the temple, and let us shut the doors of the temple: for they will come to slay thee; yea, in the night will they come to slay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id, Should such a man as I flee? and who is there, that, being as I am, would go into the temple to save his life? I will not go 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o, I perceived that God had not sent him; but that he pronounced this prophecy against me: for Tobiah and Sanballat had hire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as he hired, that I should be afraid, and do so, and sin, and that they might have matter for an evil report, that they might reproac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God, think thou upon Tobiah and Sanballat according to these their works, and on the prophetess Noadiah, and the rest of the prophets, that would have put me in f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wall was finished in the twenty and fifth day of the month Elul, in fifty and two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that when all our enemies heard thereof, and all the heathen that were about us saw these things, they were much cast down in their own eyes: for they perceived that this work was wrought of 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in those days the nobles of Judah sent many letters unto Tobiah, and the letters of Tobiah came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re were many in Judah sworn unto him, because he was the son in law of Shechaniah the son of Arah; and his son Johanan had taken the daughter of Meshullam the son of Berech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Sanballat, and Tobiah, and Geshem the Arabian, and the rest of our enemies, heard that I had builded the wall, and that there was no breach left therein; (though at that time I had not set up the doors upon the ga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ey reported his good deeds before me, and uttered my words to him. And Tobiah sent letters to put me in f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Sanballat and Geshem sent unto me, saying, Come, let us meet together in some one of the villages in the plain of Ono. But they thought to do me mischie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ent messengers unto them, saying, I am doing a great work, so that I cannot come down: why should the work cease, whilst I leave it, and come down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y sent unto me four times after this sort; and I answered them after the same mann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ent Sanballat his servant unto me in like manner the fifth time with an open letter in hi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in was written, It is reported among the heathen, and Gashmu saith it, that thou and the Jews think to rebel: for which cause thou buildest the wall, that thou mayest be their king, according to these w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hast also appointed prophets to preach of thee at Jerusalem, saying, There is a king in Judah: and now shall it be reported to the king according to these words. Come now therefore, and let us take counsel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sent unto him, saying, There are no such things done as thou sayest, but thou feignest them out of thine own heart.]]></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2026-06-24T11:07:07Z</dcterms:created>
  <dcterms:modified xsi:type="dcterms:W3CDTF">2026-06-24T11:07:07Z</dcterms:modified>
  <dc:title>Bible.com.au: Nehemiah 6:1-19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