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4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vertheless we made our prayer unto our God, and set a watch against them day and night, because of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udah said, The strength of the bearers of burdens is decayed, and there is much rubbish; so that we are not able to build the w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our adversaries said, They shall not know, neither see, till we come in the midst among them, and slay them, and cause the work to cea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came to pass, that when the Jews which dwelt by them came, they said unto us ten times, From all places whence ye shall return unto us they will be upon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set I in the lower places behind the wall, and on the higher places, I even set the people after their families with their swords, their spears, and their bow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looked, and rose up, and said unto the nobles, and to the rulers, and to the rest of the people, Be not ye afraid of them: remember the Lord, which is great and terrible, and fight for your brethren, your sons, and your daughters, your wives, and your hou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when our enemies heard that it was known unto us, and God had brought their counsel to nought, that we returned all of us to the wall, every one unto his wor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from that time forth, that the half of my servants wrought in the work, and the other half of them held both the spears, the shields, and the bows, and the habergeons; and the rulers were behind all the house of Ju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which builded on the wall, and they that bare burdens, with those that laded, every one with one of his hands wrought in the work, and with the other hand held a weap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 builders, every one had his sword girded by his side, and so builded. And he that sounded the trumpet was by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it came to pass, that when Sanballat heard that we builded the wall, he was wroth, and took great indignation, and mocked the Jew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said unto the nobles, and to the rulers, and to the rest of the people, The work is great and large, and we are separated upon the wall, one far from an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what place therefore ye hear the sound of the trumpet, resort ye thither unto us: our God shall fight for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we laboured in the work: and half of them held the spears from the rising of the morning till the stars appea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ikewise at the same time said I unto the people, Let every one with his servant lodge within Jerusalem, that in the night they may be a guard to us, and labour on the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neither I, nor my brethren, nor my servants, nor the men of the guard which followed me, none of us put off our clothes, saving that every one put them off for wash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pake before his brethren and the army of Samaria, and said, What do these feeble Jews? will they fortify themselves? will they sacrifice? will they make an end in a day? will they revive the stones out of the heaps of the rubbish which are bur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obiah the Ammonite was by him, and he said, Even that which they build, if a fox go up, he shall even break down their stone wa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O our God; for we are despised: and turn their reproach upon their own head, and give them for a prey in the land of captiv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cover not their iniquity, and let not their sin be blotted out from before thee: for they have provoked thee to anger before the build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built we the wall; and all the wall was joined together unto the half thereof: for the people had a mind to wor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t came to pass, that when Sanballat, and Tobiah, and the Arabians, and the Ammonites, and the Ashdodites, heard that the walls of Jerusalem were made up, and that the breaches began to be stopped, then they were very wro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conspired all of them together to come and to fight against Jerusalem, and to hinder it.]]></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2026-06-09T23:18:52Z</dcterms:created>
  <dcterms:modified xsi:type="dcterms:W3CDTF">2026-06-09T23:18:52Z</dcterms:modified>
  <dc:title>Bible.com.au: Nehemiah 4:1-23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