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 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y servants and thy people, whom thou hast redeemed by thy great power, and by thy strong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beseech thee, let now thine ear be attentive to the prayer of thy servant, and to the prayer of thy servants, who desire to fear thy name: and prosper, I pray thee, thy servant this day, and grant him mercy in the sight of this man. For I was the king’s cupbear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Nehemiah the son of Hachaliah. And it came to pass in the month Chisleu, in the twentieth year, as I was in Shushan the pala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nani, one of my brethren, came, he and certain men of Judah; and I asked them concerning the Jews that had escaped, which were left of the captivity, and concerning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 heard these words, that I sat down and wept, and mourned certain days, and fasted, and prayed before the God of heav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beseech thee, O LORD God of heaven, the great and terrible God, that keepeth covenant and mercy for them that love him and observe his commandment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ar now be attentive, and thine eyes open, that thou mayest hear the prayer of thy servant, which I pray before thee now, day and night, for the children of Israel thy servants, and confess the sins of the children of Israel, which we have sinned against thee: both I and my father’s house have sin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ealt very corruptly against thee, and have not kept the commandments, nor the statutes, nor the judgments, which thou commandedst thy servant Mo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e word that thou commandedst thy servant Moses, saying, If ye transgress, I will scatter you abroad among the nation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2026-08-06T16:05:44Z</dcterms:created>
  <dcterms:modified xsi:type="dcterms:W3CDTF">2026-08-06T16:05:44Z</dcterms:modified>
  <dc:title>Bible.com.au: Nehemiah 1:1-11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