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hemiah 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turn unto me, and keep my commandments, and do them; though there were of you cast out unto the uttermost part of the heaven, yet will I gather them from thence, and will bring them unto the place that I have chosen to set my name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y servants and thy people, whom thou hast redeemed by thy great power, and by thy strong h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beseech thee, let now thine ear be attentive to the prayer of thy servant, and to the prayer of thy servants, who desire to fear thy name: and prosper, I pray thee, thy servant this day, and grant him mercy in the sight of this man. For I was the king’s cupbear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Nehemiah the son of Hachaliah. And it came to pass in the month Chisleu, in the twentieth year, as I was in Shushan the pala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anani, one of my brethren, came, he and certain men of Judah; and I asked them concerning the Jews that had escaped, which were left of the captivity, and concerning Jerusal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me, The remnant that are left of the captivity there in the province are in great affliction and reproach: the wall of Jerusalem also is broken down, and the gates thereof are burned with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I heard these words, that I sat down and wept, and mourned certain days, and fasted, and prayed before the God of heave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I beseech thee, O LORD God of heaven, the great and terrible God, that keepeth covenant and mercy for them that love him and observe his commandment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ear now be attentive, and thine eyes open, that thou mayest hear the prayer of thy servant, which I pray before thee now, day and night, for the children of Israel thy servants, and confess the sins of the children of Israel, which we have sinned against thee: both I and my father’s house have sin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dealt very corruptly against thee, and have not kept the commandments, nor the statutes, nor the judgments, which thou commandedst thy servant Mo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beseech thee, the word that thou commandedst thy servant Moses, saying, If ye transgress, I will scatter you abroad among the nation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2026-06-06T11:55:08Z</dcterms:created>
  <dcterms:modified xsi:type="dcterms:W3CDTF">2026-06-06T11:55:08Z</dcterms:modified>
  <dc:title>Bible.com.au: Nehemiah 1:1-11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