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7474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ahum 2: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ake ye the spoil of silver, take the spoil of gold: for there is none end of the store and glory out of all the pleasant furnitu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he is empty, and void, and waste: and the heart melteth, and the knees smite together, and much pain is in all loins, and the faces of them all gather black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re is the dwelling of the lions, and the feedingplace of the young lions, where the lion, even the old lion, walked, and the lion’s whelp, and none made them afra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ion did tear in pieces enough for his whelps, and strangled for his lionesses, and filled his holes with prey, and his dens with rav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hold, I am against thee, saith the LORD of hosts, and I will burn her chariots in the smoke, and the sword shall devour thy young lions: and I will cut off thy prey from the earth, and the voice of thy messengers shall no more be hea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 that dasheth in pieces is come up before thy face: keep the munition, watch the way, make thy loins strong, fortify thy power mightil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 LORD hath turned away the excellency of Jacob, as the excellency of Israel: for the emptiers have emptied them out, and marred their vine branch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hield of his mighty men is made red, the valiant men are in scarlet: the chariots shall be with flaming torches in the day of his preparation, and the fir trees shall be terribly shak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chariots shall rage in the streets, they shall justle one against another in the broad ways: they shall seem like torches, they shall run like the lightning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hall recount his worthies: they shall stumble in their walk; they shall make haste to the wall thereof, and the defence shall be prepar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gates of the rivers shall be opened, and the palace shall be dissolv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uzzab shall be led away captive, she shall be brought up, and her maids shall lead her as with the voice of doves, tabering upon their breas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Nineveh is of old like a pool of water: yet they shall flee away. Stand, stand, shall they cry; but none shall look back.]]></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2026-07-11T00:52:41Z</dcterms:created>
  <dcterms:modified xsi:type="dcterms:W3CDTF">2026-07-11T00:52:41Z</dcterms:modified>
  <dc:title>Bible.com.au: Nahum 2:1-13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