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n utter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ile they be folden together as thorns, and while they are drunken as drunkards, they shall be devoured as stubble fully 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come out of thee, that imagineth evil against the LORD, a wicked counsell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quiet, and likewise many, yet thus shall they be cut down, when he shall pass through.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a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O Judah, keep thy solemn feasts, perform thy vows: for the wicked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is jealous, and the LORD revengeth; the LORD revengeth, and is furious; the LORD will take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not at all acquit the wicked: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burn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thrown down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n utter end of the place thereof, and darkness shall pursue his enemie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Nahum 1:1-15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