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came down from the mountain, he charged them that they should tell no man what things they had seen, till the Son of man were rise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ept that saying with themselves, questioning one with another what the rising from the dead should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saying, Why say the scribes that Elias must firs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answered and told them, Elias verily cometh first, and restoreth all things; and how it is written of the Son of man, that he must suffer many things, and be set at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y unto you, That Elias is indeed come, and they have done unto him whatsoever they listed, as it is written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came to his disciples, he saw a great multitude about them, and the scribes question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traightway all the people, when they beheld him, were greatly amazed, and running to him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sked the scribes, What question y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e of the multitude answered and said, Master, I have brought unto thee my son, which hath a dumb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soever he taketh him, he teareth him: and he foameth, and gnasheth with his teeth, and pineth away: and I spake to thy disciples that they should cast him out; and they could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them, Verily I say unto you, That there be some of them that stand here, which shall not taste of death, till they have seen the kingdom of God come with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nswereth him, and saith, O faithless generation, how long shall I be with you? how long shall I suffer you? bring him un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nto him: and when he saw him, straightway the spirit tare him; and he fell on the ground, and wallowed foam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sked his father, How long is it ago since this came unto him? And he said, Of a ch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ttimes it hath cast him into the fire, and into the waters, to destroy him: but if thou canst do any thing, have compassion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unto him, If thou canst believe, all things are possible to him that belie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traightway the father of the child cried out, and said with tears, Lord, I believe; help thou mine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Jesus saw that the people came running together, he rebuked the foul spirit, saying unto him, Thou dumb and deaf spirit, I charge thee, come out of him, and enter no more in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spirit cried, and rent him sore, and came out of him: and he was as one dead; insomuch that many said, He i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lifted him up; and he ar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his disciples asked him privately, Why could not we cast hi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six days Jesus taketh with him Peter, and James, and John, and leadeth them up into an high mountain apart by themselves: and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This kind can come forth by nothing, but by prayer and fast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departed thence, and passed through Galilee; and he would not that any man should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taught his disciples, and said unto them, The Son of man is delivered into the hands of men, and they shall kill him; and after that he is killed, he shall rise the third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understood not that saying, and were afraid to ask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came to Capernaum: and being in the house he asked them, What was it that ye disputed among yourselves by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held their peace: for by the way they had disputed among themselves, who should be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t down, and called the twelve, and saith unto them, If any man desire to be first, the same shall be last of all, and servant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ook a child, and set him in the midst of them: and when he had taken him in his arms, he said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soever shall receive one of such children in my name, receiveth me: and whosoever shall receive me, receiveth not me, but him that sen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hn answered him, saying, Master, we saw one casting out devils in thy name, and he followeth not us: and we forbad him, because he followeth not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raiment became shining, exceeding white as snow; so as no fuller on earth can white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Jesus said, Forbid him not: for there is no man which shall do a miracle in my name, that can lightly speak evil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at is not against us is on our par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whosoever shall give you a cup of water to drink in my name, because ye belong to Christ, verily I say unto you, he shall not lose hi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offend one of these little ones that believe in me, it is better for him that a millstone were hanged about his neck, and he were cast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y hand offend thee, cut it off: it is better for thee to enter into life maimed, than having two hands to go into hell, into the fire that never shall be quench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thy foot offend thee, cut it off: it is better for thee to enter halt into life, than having two feet to be cast into hell, into the fire that never shall be quench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ine eye offend thee, pluck it out: it is better for thee to enter into the kingdom of God with one eye, than having two eyes to be cast into hell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unto them Elias with Moses: and they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every one shall be salted with fire, and every sacrifice shall be salted with sal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the salt have lost his saltness, wherewith will ye season it? Have salt in yourselves, and have peace one with an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eter answered and said to Jesus, Master, it is good for us to be here: and let us make three tabernacles; one for thee, and one for Moses, and one for Eli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wist not what to say; for they wer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cloud that overshadowed them: and a voice came out of the cloud, saying, This is my beloved Son: hea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uddenly, when they had looked round about, they saw no man any more, save Jesus only with themselve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2026-08-13T20:59:23Z</dcterms:created>
  <dcterms:modified xsi:type="dcterms:W3CDTF">2026-08-13T20:59:23Z</dcterms:modified>
  <dc:title>Bible.com.au: Mark 9:1-50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