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647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had eaten were about four thousand: and he sent them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traightway he entered into a ship with his disciples, and came into the parts of Dalmanut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harisees came forth, and began to question with him, seeking of him a sign from heaven, tempting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ighed deeply in his spirit, and saith, Why doth this generation seek after a sign? verily I say unto you, There shall no sign be given unto this gener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left them, and entering into the ship again departed to the other s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disciples had forgotten to take bread, neither had they in the ship with them more than one loa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charged them, saying, Take heed, beware of the leaven of the Pharisees, and of the leaven of Her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reasoned among themselves, saying, It is because we have no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Jesus knew it, he saith unto them, Why reason ye, because ye have no bread? perceive ye not yet, neither understand? have ye your heart yet harde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ving eyes, see ye not? and having ears, hear ye not? and do ye not re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 multitude being very great, and having nothing to eat, Jesus called his disciples unto him, and saith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 brake the five loaves among five thousand, how many baskets full of fragments took ye up? They say unto him, Twel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seven among four thousand, how many baskets full of fragments took ye up? And they said, Se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them, How is it that ye do not under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cometh to Bethsaida; and they bring a blind man unto him, and besought him to touc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the blind man by the hand, and led him out of the town; and when he had spit on his eyes, and put his hands upon him, he asked him if he saw ou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looked up, and said, I see men as trees, wal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at he put his hands again upon his eyes, and made him look up: and he was restored, and saw every man clear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ent him away to his house, saying, Neither go into the town, nor tell it to any in the t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went out, and his disciples, into the towns of Cæsarea Philippi: and by the way he asked his disciples, saying unto them, Whom do men say that I a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answered, John the Baptist: but some say, Elias; and others, One of th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compassion on the multitude, because they have now been with me three days, and have nothing to 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th unto them, But whom say ye that I am? And Peter answereth and saith unto him, Thou art the Chri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charged them that they should tell no man of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began to teach them, that the Son of man must suffer many things, and be rejected of the elders, and of the chief priests, and scribes, and be killed, and after three days rise ag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pake that saying openly. And Peter took him, and began to rebuk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he had turned about and looked on his disciples, he rebuked Peter, saying, Get thee behind me, Satan: for thou savourest not the things that be of God, but the things that be of 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he had called the people unto him with his disciples also, he said unto them, Whosoever will come after me, let him deny himself, and take up his cross, and follow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soever will save his life shall lose it; but whosoever shall lose his life for my sake and the gospel’s, the same shall save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what shall it profit a man, if he shall gain the whole world, and lose his own sou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r what shall a man give in exchange for his sou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soever therefore shall be ashamed of me and of my words in this adulterous and sinful generation; of him also shall the Son of man be ashamed, when he cometh in the glory of his Father with the holy ange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I send them away fasting to their own houses, they will faint by the way: for divers of them came from f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disciples answered him, From whence can a man satisfy these men with bread here in the wilder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asked them, How many loaves have ye? And they said, Se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ommanded the people to sit down on the ground: and he took the seven loaves, and gave thanks, and brake, and gave to his disciples to set before them; and they did set them before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had a few small fishes: and he blessed, and commanded to set them also befor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did eat, and were filled: and they took up of the broken meat that was left seven basket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2026-07-06T14:33:58Z</dcterms:created>
  <dcterms:modified xsi:type="dcterms:W3CDTF">2026-07-06T14:33:58Z</dcterms:modified>
  <dc:title>Bible.com.au: Mark 8:1-38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