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Full well ye reject the commandment of God, that ye may keep your own tra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Moses said, Honour thy father and thy mother; and, Whoso curseth father or mother, let him die the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e say, If a man shall say to his father or mother, It is Corban, that is to say, a gift, by whatsoever thou mightest be profited by me; he shall be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uffer him no more to do ought for his father or his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ing the word of God of none effect through your tradition, which ye have delivered: and many such like things do 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called all the people unto him, he said unto them, Hearken unto me every one of you, and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s nothing from without a man, that entering into him can defile him: but the things which come out of him, those are they that defile the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have ears to hear, let him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entered into the house from the people, his disciples asked him concerning the par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th unto them, Are ye so without understanding also? Do ye not perceive, that whatsoever thing from without entereth into the man, it cannot defil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ogether unto him the Pharisees, and certain of the scribes, which came from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t entereth not into his heart, but into the belly, and goeth out into the draught, purging all mea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at which cometh out of the man, that defileth the 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rom within, out of the heart of men, proceed evil thoughts, adulteries, fornications, mur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fts, covetousness, wickedness, deceit, lasciviousness, an evil eye, blasphemy, pride,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evil things come from within, and defile the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rom thence he arose, and went into the borders of Tyre and Sidon, and entered into an house, and would have no man know it: but he could not be h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a certain woman, whose young daughter had an unclean spirit, heard of him, and came and fell at his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a Greek, a Syrophenician by nation; and she besought him that he would cast forth the devil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said unto her, Let the children first be filled: for it is not meet to take the children’s bread, and to cast it un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he answered and said unto him, Yes, Lord: yet the dogs under the table eat of the children’s cru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saw some of his disciples eat bread with defiled, that is to say, with unwashen, hands, they found faul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her, For this saying go thy way; the devil is gone out of thy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she was come to her house, she found the devil gone out, and her daughter laid upon the b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gain, departing from the coasts of Tyre and Sidon, he came unto the sea of Galilee, through the midst of the coasts of Decapol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ring unto him one that was deaf, and had an impediment in his speech; and they beseech him to put his hand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him aside from the multitude, and put his fingers into his ears, and he spit, and touched hi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ooking up to heaven, he sighed, and saith unto him, Ephphatha, that is, Be ope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traightway his ears were opened, and the string of his tongue was loosed, and he spake pl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harged them that they should tell no man: but the more he charged them, so much the more a great deal they publishe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re beyond measure astonished, saying, He hath done all things well: he maketh both the deaf to hear, and the dumb to sp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Pharisees, and all the Jews, except they wash their hands oft, eat not, holding the tradition of the el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me from the market, except they wash, they eat not. And many other things there be, which they have received to hold, as the washing of cups, and pots, brasen vessels, and of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harisees and scribes asked him, Why walk not thy disciples according to the tradition of the elders, but eat bread with unwashen h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and said unto them, Well hath Esaias prophesied of you hypocrites, as it is written, This people honoureth me with their lips, but their heart is far from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n vain do they worship me, teaching for doctrines the commandments of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laying aside the commandment of God, ye hold the tradition of men, as the washing of pots and cups: and many other such like things ye do.]]></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2026-06-12T02:47:06Z</dcterms:created>
  <dcterms:modified xsi:type="dcterms:W3CDTF">2026-06-12T02:47:06Z</dcterms:modified>
  <dc:title>Bible.com.au: Mark 7:1-37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