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86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 shod with sandals; and not pu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In what place soever ye enter into an house, there abide till ye depart from tha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ever shall not receive you, nor hear you, when ye depart thence, shake off the dust under your feet for a testimony against them. Verily I say unto you, It shall be more tolerable for Sodom and Gomorrha in the day of judgment, than for that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of him; (for his name was spread abroad:) and he said, That John the Baptist was risen from the dead, and therefore mighty works do shew forth themselves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said, That it is Elias. And others said, That it is a prophet, or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thereof, he said, It is John, whom I beheaded: he is risen from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Herodias’ sake,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had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came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rodias had a quarrel against him, and would have killed him; but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just man and an holy, and observed him; and when he heard him, he did many things, and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high captains, and chief estates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the said Herodias came in, and danced, and pleased Herod and them that sat with him,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forth,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give me by and by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yet for his oath’s sake, and for their sakes which sat with him,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mmediately the king sent an executioner, and commanded his head to be brought: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day was come, he began to teach in the synagogue: and many hearing him were astonished, saying, From whence hath this man these things? and what wisdom is this which is given unto him, that even such mighty works are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of it,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ed themselves together unto Jesus, and told him all things, both what they had done, and what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departed into a desert place by ship private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departing, and many knew him, and ran afoot thither out of all cities, and outwent them, and came together un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when he came out, saw much people, and was moved with compassion toward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is is a desert place, and now the time is far pas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round about, and into the villages, and buy themselves bread: for they have nothing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the brother of James, and Joses, and of Juda, and Simon? and are not his sisters here with us? And they were offended a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o make all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aken the five loaves and the two fishes, he looked up to heaven, and blessed, and brake the loaves, and gave them to his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twelve baskets full of the fragments, and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did eat of the loaves were about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get into the ship, and to go to the other side before unto Bethsaida, while he sent away the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had sent them away, he departed into a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ship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w them toiling in rowing; for the wind was contrary unto them: and about the fourth watch of the night he cometh unto them, walking upon the sea, and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said unto them, A prophet is not without honour, but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hen they saw him walking upon the sea, they supposed it had been a spirit,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And immediately he talked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ship; and the wind ceased: and they were sore amazed in themselves beyond measure, and wonder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considered not the miracle of the loaves: for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passed over, they came into the land of Gennesaret, and drew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ship, straightway they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through that whole region round about, and began to carry about in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ithersoever he entered, into villages, or cities, or country, they laid the sick in the street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gave them power over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mmanded them that they should take nothing for their journey, save a staff only; no scrip, no bread, no money in their purs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2026-09-09T16:08:22Z</dcterms:created>
  <dcterms:modified xsi:type="dcterms:W3CDTF">2026-09-09T16:08:22Z</dcterms:modified>
  <dc:title>Bible.com.au: Mark 6:1-56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