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asked him, What is thy name? And he answered, saying, My name is Legion: for we are m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sought him much that he would not send them away out of the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was there nigh unto the mountains a great herd of swine fee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devils besought him, saying, Send us into the swine, that we may enter i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thwith Jesus gave them leave. And the unclean spirits went out, and entered into the swine: and the herd ran violently down a steep place into the sea, (they were about two thousand;) and were choked in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that fed the swine fled, and told it in the city, and in the country. And they went out to see what it was that was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ome to Jesus, and see him that was possessed with the devil, and had the legion, sitting, and clothed, and in his right mind: and they were afr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saw it told them how it befell to him that was possessed with the devil, and also concerning the swi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egan to pray him to depart out of their coa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he was come into the ship, he that had been possessed with the devil prayed him that he might be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came over unto the other side of the sea, into the country of the Gadare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Jesus suffered him not, but saith unto him, Go home to thy friends, and tell them how great things the Lord hath done for thee, and hath had compassion on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departed, and began to publish in Decapolis how great things Jesus had done for him: and all men did marv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esus was passed over again by ship unto the other side, much people gathered unto him: and he was nigh unto the s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there cometh one of the rulers of the synagogue, Jairus by name; and when he saw him, he fell at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sought him greatly, saying, My little daughter lieth at the point of death: I pray thee, come and lay thy hands on her, that she may be healed; and she shall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went with him; and much people followed him, and throng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 certain woman, which had an issue of blood twelve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d suffered many things of many physicians, and had spent all that she had, and was nothing bettered, but rather grew wor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he had heard of Jesus, came in the press behind, and touched his gar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she said, If I may touch but his clothes, I shall be who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was come out of the ship, immediately there met him out of the tombs a man with an unclean spir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traightway the fountain of her blood was dried up; and she felt in her body that she was healed of that plagu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immediately knowing in himself that virtue had gone out of him, turned him about in the press, and said, Who touched my clot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disciples said unto him, Thou seest the multitude thronging thee, and sayest thou, Who touched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looked round about to see her that had done this 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woman fearing and trembling, knowing what was done in her, came and fell down before him, and told him all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unto her, Daughter, thy faith hath made thee whole; go in peace, and be whole of thy plagu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he yet spake, there came from the ruler of the synagogue’s house certain which said, Thy daughter is dead: why troublest thou the Master any fur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soon as Jesus heard the word that was spoken, he saith unto the ruler of the synagogue, Be not afraid, only belie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uffered no man to follow him, save Peter, and James, and John the brother of Jam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cometh to the house of the ruler of the synagogue, and seeth the tumult, and them that wept and wailed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had his dwelling among the tombs; and no man could bind him, no, not with cha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he was come in, he saith unto them, Why make ye this ado, and weep? the damsel is not dead, but sleep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laughed him to scorn. But when he had put them all out, he taketh the father and the mother of the damsel, and them that were with him, and entereth in where the damsel was ly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took the damsel by the hand, and said unto her, Talitha cumi; which is, being interpreted, Damsel, I say unto thee, ari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traightway the damsel arose, and walked; for she was of the age of twelve years. And they were astonished with a great astonishme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charged them straitly that no man should know it; and commanded that something should be given her to e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at he had been often bound with fetters and chains, and the chains had been plucked asunder by him, and the fetters broken in pieces: neither could any man tam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ways, night and day, he was in the mountains, and in the tombs, crying, and cutting himself with st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he saw Jesus afar off, he ran and worshipp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ried with a loud voice, and said, What have I to do with thee, Jesus, thou Son of the most high God? I adjure thee by God, that thou torment me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d unto him, Come out of the man, thou unclean spirit.]]></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2026-06-12T01:54:06Z</dcterms:created>
  <dcterms:modified xsi:type="dcterms:W3CDTF">2026-06-12T01:54:06Z</dcterms:modified>
  <dc:title>Bible.com.au: Mark 5:1-43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