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13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4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He that hath ears to hear, let him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alone, they that were about him with the twelve asked of him the para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Unto you it is given to know the mystery of the kingdom of God: but unto them that are without, all these things are done in parabl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eeing they may see, and not perceive; and hearing they may hear, and not understand; lest at any time they should be converted, and their sins should be forgive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Know ye not this parable? and how then will ye know all parab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wer soweth the 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by the way side, where the word is sown; but when they have heard, Satan cometh immediately, and taketh away the word that was sown in their hear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likewise which are sown on stony ground; who, when they have heard the word, immediately receive it with gladnes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root in themselves, and so endure but for a time: afterward, when affliction or persecution ariseth for the word’s sake, immediately they are offend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which are sown among thorns; such as hear the wor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again to teach by the sea side: and there was gathered unto him a great multitude, so that he entered into a ship, and sat in the sea; and the whole multitude was by the sea o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ares of this world, and the deceitfulness of riches, and the lusts of other things entering in, choke the word, and it becometh unfruitf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which are sown on good ground; such as hear the word, and receive it, and bring forth fruit, some thirtyfold, some sixty, and some an hund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Is a candle brought to be put under a bushel, or under a bed? and not to be set on a candlestick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hing hid, which shall not be manifested; neither was any thing kept secret, but that it should come abro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have ears to hear, let him he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ake heed what ye hear: with what measure ye mete, it shall be measured to you: and unto you that hear shall more be giv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ath, to him shall be given: and he that hath not, from him shall be taken even that which he h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So is the kingdom of God, as if a man should cast seed into the ground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sleep, and rise night and day, and the seed should spring and grow up, he knoweth not h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bringeth forth fruit of herself; first the blade, then the ear, after that the full corn in the 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aught them many things by parables, and said unto them in his doctrin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fruit is brought forth, immediately he putteth in the sickle, because the harvest is co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ereunto shall we liken the kingdom of God? or with what comparison shall we compare i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grain of mustard seed, which, when it is sown in the earth, is less than all the seeds that be in the earth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is sown, it groweth up, and becometh greater than all herbs, and shooteth out great branches; so that the fowls of the air may lodge under the shadow of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any such parables spake he the word unto them, as they were able to hear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a parable spake he not unto them: and when they were alone, he expounded all things to his discipl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, when the even was come, he saith unto them, Let us pass over unto the other sid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sent away the multitude, they took him even as he was in the ship. And there were also with him other little ship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ose a great storm of wind, and the waves beat into the ship, so that it was now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hinder part of the ship, asleep on a pillow: and they awake him, and say unto him, Master, carest thou not that we peris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; Behold, there went out a sower to sow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rose, and rebuked the wind, and said unto the sea, Peace, be still. And the wind ceased, and there was a great cal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so fearful? how is it that ye have no faith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eared exceedingly, and said one to another, What manner of man is this, that even the wind and the sea obey him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owed, some fell by the way side, and the fowls of the air came and devoured it u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fell on stony ground, where it had not much earth; and immediately it sprang up, because it had no depth of ear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sun was up, it was scorched; and because it had no root, it wither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fell among thorns, and the thorns grew up, and choked it, and it yielded no 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fell on good ground, and did yield fruit that sprang up and increased; and brought forth, some thirty, and some sixty, and some an hund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2026-06-17T02:57:51Z</dcterms:created>
  <dcterms:modified xsi:type="dcterms:W3CDTF">2026-06-17T02:57:51Z</dcterms:modified>
  <dc:title>Bible.com.au: Mark 4:1-41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