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122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3: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entered again into the synagogue; and there was a man there which had a withered h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y watched him, whether he would heal him on the sabbath day; that they might accuse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saith unto the man which had the withered hand, Stand for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saith unto them, Is it lawful to do good on the sabbath days, or to do evil? to save life, or to kill? But they held their pea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he had looked round about on them with anger, being grieved for the hardness of their hearts, he saith unto the man, Stretch forth thine hand. And he stretched it out: and his hand was restored whole as the oth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Pharisees went forth, and straightway took counsel with the Herodians against him, how they might destroy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Jesus withdrew himself with his disciples to the sea: and a great multitude from Galilee followed him, and from Judæ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from Jerusalem, and from Idumaea, and from beyond Jordan; and they about Tyre and Sidon, a great multitude, when they had heard what great things he did, came unto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spake to his disciples, that a small ship should wait on him because of the multitude, lest they should throng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he had healed many; insomuch that they pressed upon him for to touch him, as many as had plagu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unclean spirits, when they saw him, fell down before him, and cried, saying, Thou art the Son of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traitly charged them that they should not make him know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goeth up into a mountain, and calleth unto him whom he would: and they came unto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ordained twelve, that they should be with him, and that he might send them forth to preac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o have power to heal sicknesses, and to cast out devil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imon he surnamed Pet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James the son of Zebedee, and John the brother of James; and he surnamed them Boanerges, which is, The sons of thund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ndrew, and Philip, and Bartholomew, and Matthew, and Thomas, and James the son of Alphaeus, and Thaddaeus, and Simon the Canaanit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Judas Iscariot, which also betrayed him: and they went into an hou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multitude cometh together again, so that they could not so much as eat brea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en his friends heard of it, they went out to lay hold on him: for they said, He is beside himself.]]></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scribes which came down from Jerusalem said, He hath Beelzebub, and by the prince of the devils casteth he out devil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called them unto him, and said unto them in parables, How can Satan cast out Sata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f a kingdom be divided against itself, that kingdom cannot stan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f a house be divided against itself, that house cannot sta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f Satan rise up against himself, and be divided, he cannot stand, but hath an e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o man can enter into a strong man’s house, and spoil his goods, except he will first bind the strong man; and then he will spoil his hous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Verily I say unto you, All sins shall be forgiven unto the sons of men, and blasphemies wherewith soever they shall blasphe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he that shall blaspheme against the Holy Ghost hath never forgiveness, but is in danger of eternal damnati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ecause they said, He hath an unclean spiri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re came then his brethren and his mother, and, standing without, sent unto him, calling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multitude sat about him, and they said unto him, Behold, thy mother and thy brethren without seek for the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he answered them, saying, Who is my mother, or my brethre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e looked round about on them which sat about him, and said, Behold my mother and my brethre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For whosoever shall do the will of God, the same is my brother, and my sister, and moth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2026-09-23T20:40:19Z</dcterms:created>
  <dcterms:modified xsi:type="dcterms:W3CDTF">2026-09-23T20:40:19Z</dcterms:modified>
  <dc:title>Bible.com.au: Mark 3:1-35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