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3: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to his disciples, that a small ship should wait on him because of the multitude, lest they should throng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he had healed many; insomuch that they pressed upon him for to touch him, as many as had plagu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nclean spirits, when they saw him, fell down before him, and cried, saying, Thou art the Son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traitly charged them that they should not make him know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goeth up into a mountain, and calleth unto him whom he would: and they came unto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ordained twelve, that they should be with him, and that he might send them forth to prea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 have power to heal sicknesses, and to cast out devi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he surnamed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ames the son of Zebedee, and John the brother of James; and he surnamed them Boanerges, which is, The sons of thund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drew, and Philip, and Bartholomew, and Matthew, and Thomas, and James the son of Alphaeus, and Thaddaeus, and Simon the Canaan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entered again into the synagogue; and there was a man there which had a withered h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das Iscariot, which also betrayed him: and they went into an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multitude cometh together again, so that they could not so much as eat br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is friends heard of it, they went out to lay hold on him: for they said, He is beside himsel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cribes which came down from Jerusalem said, He hath Beelzebub, and by the prince of the devils casteth he out devi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alled them unto him, and said unto them in parables, How can Satan cast out Sat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a kingdom be divided against itself, that kingdom cannot st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a house be divided against itself, that house cannot st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f Satan rise up against himself, and be divided, he cannot stand, but hath an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 man can enter into a strong man’s house, and spoil his goods, except he will first bind the strong man; and then he will spoil his hou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All sins shall be forgiven unto the sons of men, and blasphemies wherewith soever they shall blasphe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watched him, whether he would heal him on the sabbath day; that they might accuse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that shall blaspheme against the Holy Ghost hath never forgiveness, but is in danger of eternal damn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ecause they said, He hath an unclean spir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re came then his brethren and his mother, and, standing without, sent unto him, calling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ultitude sat about him, and they said unto him, Behold, thy mother and thy brethren without seek for the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answered them, saying, Who is my mother, or my brethr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looked round about on them which sat about him, and said, Behold my mother and my brethr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whosoever shall do the will of God, the same is my brother, and my sister, and m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th unto the man which had the withered hand, Stand f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ith unto them, Is it lawful to do good on the sabbath days, or to do evil? to save life, or to kill? But they held their pe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d looked round about on them with anger, being grieved for the hardness of their hearts, he saith unto the man, Stretch forth thine hand. And he stretched it out: and his hand was restored whole as the o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harisees went forth, and straightway took counsel with the Herodians against him, how they might destroy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Jesus withdrew himself with his disciples to the sea: and a great multitude from Galilee followed him, and from Judæ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Jerusalem, and from Idumaea, and from beyond Jordan; and they about Tyre and Sidon, a great multitude, when they had heard what great things he did, came unto him.]]></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2026-06-06T11:55:08Z</dcterms:created>
  <dcterms:modified xsi:type="dcterms:W3CDTF">2026-06-06T11:55:08Z</dcterms:modified>
  <dc:title>Bible.com.au: Mark 3:1-35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