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Jesus was risen early the first day of the week, he appeared first to Mary Magdalene, out of whom he had cast seven dev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went and told them that had been with him, as they mourned and we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hen they had heard that he was alive, and had been seen of her, believ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at he appeared in another form unto two of them, as they walked, and went into th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told it unto the residue: neither believed the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he appeared unto the eleven as they sat at meat, and upbraided them with their unbelief and hardness of heart, because they believed not them which had seen him after he was ris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Go ye into all the world, and preach the gospel to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believeth and is baptized shall be saved; but he that believeth not shall be da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signs shall follow them that believe; In my name shall they cast out devils; they shall speak with new tong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hall take up serpents; and if they drink any deadly thing, it shall not hurt them; they shall lay hands on the sick, and they shall rec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abbath was past, Mary Magdalene, and Mary the mother of James, and Salome, had bought sweet spices, that they might come and anoin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after the Lord had spoken unto them, he was received up into heaven, and sat on the right hand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forth, and preached every where, the Lord working with them, and confirming the word with signs following.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very early in the morning the first day of the week, they came unto the sepulchre at the rising of the s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among themselves, Who shall roll us away the stone from the door of the sepulch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looked, they saw that the stone was rolled away: for it was very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ntering into the sepulchre, they saw a young man sitting on the right side, clothed in a long white garment; and they were affrigh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th unto them, Be not affrighted: Ye seek Jesus of Nazareth, which was crucified: he is risen; he is not here: behold the place where they lai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 your way, tell his disciples and Peter that he goeth before you into Galilee: there shall ye see him, as he said un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ent out quickly, and fled from the sepulchre; for they trembled and were amazed: neither said they any thing to any man; for they were afrai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2026-07-23T10:50:15Z</dcterms:created>
  <dcterms:modified xsi:type="dcterms:W3CDTF">2026-07-23T10:50:15Z</dcterms:modified>
  <dc:title>Bible.com.au: Mark 16:1-20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