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ilate answered them, saying, Will ye that I release unto you the King of the Jew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ew that the chief priests had delivered him for env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moved the people, that he should rather release Barabbas un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nswered and said again unto them, What will ye then that I shall do unto him whom ye call the King of the Jew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gain, Crucify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ilate said unto them, Why, what evil hath he done? And they cried out the more exceedingly, Crucify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Pilate, willing to content the people, released Barabbas unto them, and delivered Jesus, when he had scourged him, to be crucif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led him away into the hall, called Prætorium; and they call together the whole b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lothed him with purple, and platted a crown of thorns, and put it about his hea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an to salute him, Hail, King of the Jew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in the morning the chief priests held a consultation with the elders and scribes and the whole council, and bound Jesus, and carried him away, and delivered him 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him on the head with a reed, and did spit upon him, and bowing their knees worshipp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mocked him, they took off the purple from him, and put his own clothes on him, and led him out to crucif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pel one Simon a Cyrenian, who passed by, coming out of the country, the father of Alexander and Rufus, to bear his cro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him unto the place Golgotha, which is, being interpreted, The place of a sk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to drink wine mingled with myrrh: but he received it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crucified him, they parted his garments, casting lots upon them, what every man should t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third hour, and they crucified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perscription of his accusation was written over, THE KING OF THE JE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im they crucify two thieves; the one on his right hand, and the other on his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, which saith, And he was numbered with the transgresso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Art thou the King of the Jews? And he answering said unto him, Thou sayest i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passed by railed on him, wagging their heads, and saying, Ah, thou that destroyest the temple, and buildest it in three d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self, and come down from the cro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also the chief priests mocking said among themselves with the scribes, He saved others; himself he cannot s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Christ the King of Israel descend now from the cross, that we may see and believe. And they that were crucified with him reviled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ixth hour was come, there was darkness over the whole land until the ninth h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ninth hour Jesus cried with a loud voice, saying, Eloi, Eloi, lama sabachthani? which is, being interpreted, My God, my God, why hast thou forsaken m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that stood by, when they heard it, said, Behold, he calleth Elia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ran and filled a spunge full of vinegar, and put it on a reed, and gave him to drink, saying, Let alone; let us see whether Elias will come to take him d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ried with a loud voice, and gave up the ghos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il of the temple was rent in twain from the top to the bott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ccused him of many things: but he answered nothi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, which stood over against him, saw that he so cried out, and gave up the ghost, he said, Truly this man was 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lso women looking on afar off: among whom was Mary Magdalene, and Mary the mother of James the less and of Joses, and Salo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o also, when he was in Galilee, followed him, and ministered unto him;) and many other women which came up with him unto Jerusal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hen the even was come, because it was the preparation, that is, the day before the sabbath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of Arimathaea, an honourable counsellor, which also waited for the kingdom of God, came, and went in boldly unto Pilate, and craved the body of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marvelled if he were already dead: and calling unto him the centurion, he asked him whether he had been any while d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knew it of the centurion, he gave the body to Josep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ught fine linen, and took him down, and wrapped him in the linen, and laid him in a sepulchre which was hewn out of a rock, and rolled a stone unto the door of the sepulchr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y Magdalene and Mary the mother of Joses beheld where he was lai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 again, saying, Answerest thou nothing? behold how many things they witness against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yet answered nothing; so that Pilate marvel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t that feast he released unto them one prisoner, whomsoever they desi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one named Barabbas, which lay bound with them that had made insurrection with him, who had committed murder in the insurre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 crying aloud began to desire him to do as he had ever done un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2026-08-24T07:51:08Z</dcterms:created>
  <dcterms:modified xsi:type="dcterms:W3CDTF">2026-08-24T07:51:08Z</dcterms:modified>
  <dc:title>Bible.com.au: Mark 15:1-47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