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ake heed to yourselves: for they shall deliver you up to councils; and in the synagogues ye shall be beaten: and ye shall be brought before rulers and kings for my sake, for a testimony agains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gospel must first be published among all n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they shall lead you, and deliver you up, take no thought beforehand what ye shall speak, neither do ye premeditate: but whatsoever shall be given you in that hour, that speak ye: for it is not ye that speak, but the Holy Gh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brother shall betray the brother to death, and the father the son; and children shall rise up against their parents, and shall cause them to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be hated of all men for my name’s sake: but he that shall endure unto the end, the same sha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ye shall see the abomination of desolation, spoken of by Daniel the prophet, standing where it ought not, (let him that readeth understand,) then let them that be in Judæa flee to the mounta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him that is on the housetop not go down into the house, neither enter therein, to take any thing out of hi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t him that is in the field not turn back again for to take up his gar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oe to them that are with child, and to them that give suck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ray ye that your flight be not in the win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s he went out of the temple, one of his disciples saith unto him, Master, see what manner of stones and what buildings are 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n those days shall be affliction, such as was not from the beginning of the creation which God created unto this time, neither shall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xcept that the Lord had shortened those days, no flesh should be saved: but for the elect’s sake, whom he hath chosen, he hath shortened th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n if any man shall say to you, Lo, here is Christ; or, lo, he is there; believe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alse Christs and false prophets shall rise, and shall shew signs and wonders, to seduce, if it were possible, even the elec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ake ye heed: behold, I have foretold you all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n those days, after that tribulation, the sun shall be darkened, and the moon shall not give her l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tars of heaven shall fall, and the powers that are in heaven shall be sha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n shall they see the Son of man coming in the clouds with great power and glo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n shall he send his angels, and shall gather together his elect from the four winds, from the uttermost part of the earth to the uttermost part of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learn a parable of the fig tree; When her branch is yet tender, and putteth forth leaves, ye know that summer is ne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answering said unto him, Seest thou these great buildings? there shall not be left one stone upon another, that shall not be thrown d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ye in like manner, when ye shall see these things come to pass, know that it is nigh, even at the do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Verily I say unto you, that this generation shall not pass, till all these things be d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shall pass away: but my words shall not pass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of that day and that hour knoweth no man, no, not the angels which are in heaven, neither the Son, but the Fa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ake ye heed, watch and pray: for ye know not when the time 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Son of man is as a man taking a far journey, who left his house, and gave authority to his servants, and to every man his work, and commanded the porter to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tch ye therefore: for ye know not when the master of the house cometh, at even, or at midnight, or at the cockcrowing, or in the mor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st coming suddenly he find you sleep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at I say unto you I say unto all, Wat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 he sat upon the mount of Olives over against the temple, Peter and James and John and Andrew asked him privat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shall these things be? and what shall be the sign when all these things shall be fulfi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sus answering them began to say, Take heed lest any man decei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many shall come in my name, saying, I am Christ; and shall deceive m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e shall hear of wars and rumours of wars, be ye not troubled: for such things must needs be; but the end shall not be y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ation shall rise against nation, and kingdom against kingdom: and there shall be earthquakes in divers places, and there shall be famines and troubles: these are the beginnings of sorrow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2026-06-12T01:44:44Z</dcterms:created>
  <dcterms:modified xsi:type="dcterms:W3CDTF">2026-06-12T01:44:44Z</dcterms:modified>
  <dc:title>Bible.com.au: Mark 13:1-37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