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8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shall therefore the lord of the vineyard do? he will come and destroy the husbandmen, and will give the vineyard unto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ye not read this scripture; The stone which the builders rejected is become the head of the corn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the Lord’s doing, and it is marvellous in our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ought to lay hold on him, but feared the people: for they knew that he had spoken the parable against them: and they left him, and went their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end unto him certain of the Pharisees and of the Herodians, to catch him in his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were come, they say unto him, Master, we know that thou art true, and carest for no man: for thou regardest not the person of men, but teachest the way of God in truth: Is it lawful to give tribute to Cæsar, or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 we give, or shall we not give? But he, knowing their hypocrisy, said unto them, Why tempt ye me? bring me a penny, that I may see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brought it. And he saith unto them, Whose is this image and superscription? And they said unto him, Cæs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ing said unto them, Render to Cæsar the things that are Cæsar’s, and to God the things that are God’s. And they marvelled a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come unto him the Sadducees, which say there is no resurrection; and they asked him,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began to speak unto them by parables. A certain man planted a vineyard, and set an hedge about it, and digged a place for the winefat, and built a tower, and let it out to husbandmen, and went into a far coun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ster, Moses wrote unto us, If a man’s brother die, and leave his wife behind him, and leave no children, that his brother should take his wife, and raise up seed unto hi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 were seven brethren: and the first took a wife, and dying left no se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econd took her, and died, neither left he any seed: and the third likewi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even had her, and left no seed: last of all the woman died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resurrection therefore, when they shall rise, whose wife shall she be of them? for the seven had her to w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answering said unto them, Do ye not therefore err, because ye know not the scriptures, neither the power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en they shall rise from the dead, they neither marry, nor are given in marriage; but are as the angels which are in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touching the dead, that they rise: have ye not read in the book of Moses, how in the bush God spake unto him, saying, I am the God of Abraham, and the God of Isaac, and the God of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not the God of the dead, but the God of the living: ye therefore do greatly er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of the scribes came, and having heard them reasoning together, and perceiving that he had answered them well, asked him, Which is the first commandment of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t the season he sent to the husbandmen a servant, that he might receive from the husbandmen of the fruit of the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Jesus answered him, The first of all the commandments is, Hear, O Israel; The Lord our God is on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love the Lord thy God with all thy heart, and with all thy soul, and with all thy mind, and with all thy strength: this is the first commandm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econd is like, namely this, Thou shalt love thy neighbour as thyself. There is none other commandment greater than the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cribe said unto him, Well, Master, thou hast said the truth: for there is one God; and there is none other but h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o love him with all the heart, and with all the understanding, and with all the soul, and with all the strength, and to love his neighbour as himself, is more than all whole burnt offerings and sacrifi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Jesus saw that he answered discreetly, he said unto him, Thou art not far from the kingdom of God. And no man after that durst ask him any ques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answered and said, while he taught in the temple, How say the scribes that Christ is the Son of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David himself said by the Holy Ghost, The LORD said to my Lord, Sit thou on my right hand, till I make thine enemies thy footstoo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therefore himself calleth him Lord; and whence is he then his son? And the common people heard him gla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unto them in his doctrine, Beware of the scribes, which love to go in long clothing, and love salutations in the marketpla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aught him, and beat him, and sent him away emp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chief seats in the synagogues, and the uppermost rooms at feas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ich devour widows’ houses, and for a pretence make long prayers: these shall receive greater damn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sat over against the treasury, and beheld how the people cast money into the treasury: and many that were rich cast in muc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re came a certain poor widow, and she threw in two mites, which make a farth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called unto him his disciples, and saith unto them, Verily I say unto you, That this poor widow hath cast more in, than all they which have cast into the treasu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all they did cast in of their abundance; but she of her want did cast in all that she had, even all her liv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gain he sent unto them another servant; and at him they cast stones, and wounded him in the head, and sent him away shamefully handl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gain he sent another; and him they killed, and many others; beating some, and killing s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ving yet therefore one son, his wellbeloved, he sent him also last unto them, saying, They will reverence my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se husbandmen said among themselves, This is the heir; come, let us kill him, and the inheritance shall be 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ook him, and killed him, and cast him out of the vineyar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2026-06-26T14:19:35Z</dcterms:created>
  <dcterms:modified xsi:type="dcterms:W3CDTF">2026-06-26T14:19:35Z</dcterms:modified>
  <dc:title>Bible.com.au: Mark 12:1-44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