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57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voice crieth unto the city, and the man of wisdom shall see thy name: hear ye the rod, and who hath appoint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yet the treasures of wickedness in the house of the wicked, and the scant measure that is abominabl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 count them pure with the wicked balances, and with the bag of deceitful weight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ich men thereof are full of violence, and the inhabitants thereof have spoken lies, and their tongue is deceitful in their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lso will I make thee sick in smiting thee, in making thee desolate because of thy si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eat, but not be satisfied; and thy casting down shall be in the midst of thee; and thou shalt take hold, but shalt not deliver; and that which thou deliverest will I give up to the sw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sow, but thou shalt not reap; thou shalt tread the olives, but thou shalt not anoint thee with oil; and sweet wine, but shalt not drink w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tatutes of Omri are kept, and all the works of the house of Ahab, and ye walk in their counsels; that I should make thee a desolation, and the inhabitants thereof an hissing: therefore ye shall bear the reproach of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now what the LORD saith; Arise, contend thou before the mountains, and let the hills hear thy voi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, O mountains, the LORD’s controversy, and ye strong foundations of the earth: for the LORD hath a controversy with his people, and he will plead with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people, what have I done unto thee? and wherein have I wearied thee? testify agains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brought thee up out of the land of Egypt, and redeemed thee out of the house of servants; and I sent before thee Moses, Aaron, and Miri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people, remember now what Balak king of Moab consulted, and what Balaam the son of Beor answered him from Shittim unto Gilgal; that ye may know the righteousness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 shall I come before the LORD, and bow myself before the high God? shall I come before him with burnt offerings, with calves of a year ol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be pleased with thousands of rams, or with ten thousands of rivers of oil? shall I give my firstborn for my transgression, the fruit of my body for the sin of my soul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hewed thee, O man, what is good; and what doth the LORD require of thee, but to do justly, and to love mercy, and to walk humbly with thy Go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2026-06-15T16:30:28Z</dcterms:created>
  <dcterms:modified xsi:type="dcterms:W3CDTF">2026-06-15T16:30:28Z</dcterms:modified>
  <dc:title>Bible.com.au: Micah 6:1-16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