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presProps" Target="presProps.xml"/>
  <Relationship Id="rId21" Type="http://schemas.openxmlformats.org/officeDocument/2006/relationships/viewProps" Target="viewProps.xml"/>
  <Relationship Id="rId22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70450168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hyperlink" Target="https://biblesocietyaus.typeform.com/to/hahvZS" TargetMode="External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1028700"/>
          <a:ext cx="8229600" cy="4029075"/>
          <a:chOff x="914400" y="1028700"/>
          <a:chExt cx="8229600" cy="4029075"/>
        </a:xfrm>
      </p:grpSpPr>
      <p:sp>
        <p:nvSpPr>
          <p:cNvPr id="1" name=""/>
          <p:cNvSpPr txBox="1"/>
          <p:nvPr/>
        </p:nvSpPr>
        <p:spPr>
          <a:xfrm>
            <a:off x="914400" y="1028700"/>
            <a:ext cx="7315200" cy="1714500"/>
          </a:xfrm>
          <a:prstGeom prst="rect">
            <a:avLst/>
          </a:prstGeom>
          <a:noFill/>
        </p:spPr>
        <p:txBody>
          <a:bodyPr anchor="b" rtlCol="0" bIns="45720" lIns="91440" rIns="91440" tIns="45720">
            <a:spAutoFit/>
          </a:bodyPr>
          <a:lstStyle/>
          <a:p>
            <a:pPr algn="ctr" fontAlgn="b" marL="0" marR="0" indent="0" lvl="0">
              <a:lnSpc>
                <a:spcPct val="100%"/>
              </a:lnSpc>
            </a:pPr>
            <a:r>
              <a:rPr lang="en-US" b="1" sz="6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Micah 5:1-15]]></a:t>
            </a:r>
          </a:p>
        </p:txBody>
      </p:sp>
      <p:sp>
        <p:nvSpPr>
          <p:cNvPr id="2" name=""/>
          <p:cNvSpPr txBox="1"/>
          <p:nvPr/>
        </p:nvSpPr>
        <p:spPr>
          <a:xfrm>
            <a:off x="914400" y="2743200"/>
            <a:ext cx="7315200" cy="1285875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ctr" fontAlgn="base" marL="0" marR="0" indent="0" lvl="0">
              <a:lnSpc>
                <a:spcPct val="100%"/>
              </a:lnSpc>
            </a:pPr>
            <a:r>
              <a:rPr lang="en-US" b="1" sz="4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KJV-CE]]>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9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ine hand shall be lifted up upon thine adversaries, and all thine enemies shall be cut off.]]>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0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t shall come to pass in that day, saith the LORD, that I will cut off thy horses out of the midst of thee, and I will destroy thy chariots:]]>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the cities of thy land, and throw down all thy strong holds:]]>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cut off witchcrafts out of thine hand; and thou shalt have no more soothsayers:]]>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y graven images also will I cut off, and thy standing images out of the midst of thee; and thou shalt no more worship the work of thine hands.]]>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pluck up thy groves out of the midst of thee: so will I destroy thy cities.]]>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I will execute vengeance in anger and fury upon the heathen, such as they have not heard.]]>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Was this helpful?]]></a:t>
            </a:r>
            <a:br/>
            <a:r>
              <a:rPr lang="en-US" sz="3000" spc="0" u="none">
                <a:solidFill>
                  <a:srgbClr val="000000">
                    <a:alpha val="100.00%"/>
                  </a:srgbClr>
                </a:solidFill>
                <a:latin typeface="Calibri"/>
                <a:hlinkClick r:id="rId2" tooltip="Feedback form"/>
              </a:rPr>
              <a:t><![CDATA[Help us improve with your feedback]]>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1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Now gather thyself in troops, O daughter of troops: he hath laid siege against us: they shall smite the judge of Israel with a rod upon the cheek.]]>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2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But thou, Beth-lehem Ephratah, though thou be little among the thousands of Judah, yet out of thee shall he come forth unto me that is to be ruler in Israel; whose goings forth have been from of old, from everlasting.]]>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3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Therefore will he give them up, until the time that she which travaileth hath brought forth: then the remnant of his brethren shall return unto the children of Israel.]]>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4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he shall stand and feed in the strength of the LORD, in the majesty of the name of the LORD his God; and they shall abide: for now shall he be great unto the ends of the earth.]]>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5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is man shall be the peace, when the Assyrian shall come into our land: and when he shall tread in our palaces, then shall we raise against him seven shepherds, and eight principal men.]]>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6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y shall waste the land of Assyria with the sword, and the land of Nimrod in the entrances thereof: thus shall he deliver us from the Assyrian, when he cometh into our land, and when he treadeth within our borders.]]>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7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in the midst of many people as a dew from the LORD, as the showers upon the grass, that tarrieth not for man, nor waiteth for the sons of men.]]>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14400" y="514350"/>
          <a:ext cx="8229600" cy="4629150"/>
          <a:chOff x="914400" y="514350"/>
          <a:chExt cx="8229600" cy="4629150"/>
        </a:xfrm>
      </p:grpSpPr>
      <p:sp>
        <p:nvSpPr>
          <p:cNvPr id="1" name=""/>
          <p:cNvSpPr txBox="1"/>
          <p:nvPr/>
        </p:nvSpPr>
        <p:spPr>
          <a:xfrm>
            <a:off x="914400" y="514350"/>
            <a:ext cx="7315200" cy="4114800"/>
          </a:xfrm>
          <a:prstGeom prst="rect">
            <a:avLst/>
          </a:prstGeom>
          <a:noFill/>
        </p:spPr>
        <p:txBody>
          <a:bodyPr anchor="ctr" rtlCol="0" bIns="45720" lIns="91440" rIns="91440" tIns="45720">
            <a:spAutoFit/>
          </a:bodyPr>
          <a:lstStyle/>
          <a:p>
            <a:pPr algn="ctr" fontAlgn="ctr" marL="0" marR="0" indent="0" lvl="0">
              <a:lnSpc>
                <a:spcPct val="100%"/>
              </a:lnSpc>
            </a:pPr>
            <a:r>
              <a:rPr lang="en-US" b="1" sz="3000" spc="0" u="none" baseline="30000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8 ]]></a:t>
            </a:r>
            <a:r>
              <a:rPr lang="en-US" b="1" sz="3000" spc="0" u="none">
                <a:solidFill>
                  <a:srgbClr val="000000">
                    <a:alpha val="100.00%"/>
                  </a:srgbClr>
                </a:solidFill>
                <a:latin typeface="Calibri"/>
              </a:rPr>
              <a:t><![CDATA[And the remnant of Jacob shall be among the Gentiles in the midst of many people as a lion among the beasts of the forest, as a young lion among the flocks of sheep: who, if he go through, both treadeth down, and teareth in pieces, and none can deliver.]]>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40">
  <a:themeElements>
    <a:clrScheme name="Theme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4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40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17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Bible.com.au</dc:creator>
  <cp:lastModifiedBy>Bible.com.au</cp:lastModifiedBy>
  <dcterms:created xsi:type="dcterms:W3CDTF">2026-06-14T10:44:55Z</dcterms:created>
  <dcterms:modified xsi:type="dcterms:W3CDTF">2026-06-14T10:44:55Z</dcterms:modified>
  <dc:title>Bible.com.au: Micah 5:1-15 (KJV-CE)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