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48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her wound is incurable; for it is come unto Judah; he is come unto the gate of my people, even to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eclare ye it not at Gath, weep ye not at all: in the house of Aphrah roll thyself in the du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ss ye away, thou inhabitant of Saphir, having thy shame naked: the inhabitant of Zaanan came not forth in the mourning of Beth-ezel; he shall receive of you his stand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inhabitant of Maroth waited carefully for good: but evil came down from the LORD unto the gate of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 thou inhabitant of Lachish, bind the chariot to the swift beast: she is the beginning of the sin to the daughter of Zion: for the transgressions of Israel were found in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shalt thou give presents to Moresheth-gath: the houses of Achzib shall be a lie to the kings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will I bring an heir unto thee, O inhabitant of Mareshah: he shall come unto Adullam the glory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ke thee bald, and poll thee for thy delicate children; enlarge thy baldness as the eagle; for they are gone into captivity from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that came to Micah the Morasthite in the days of Jotham, Ahaz, and Hezekiah, kings of Judah, which he saw concerning Samaria and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ar, all ye people; hearken, O earth, and all that therein is: and let the Lord GOD be witness against you, the Lord from his holy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behold, the LORD cometh forth out of his place, and will come down, and tread upon the high places of the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mountains shall be molten under him, and the valleys shall be cleft, as wax before the fire, and as the waters that are poured down a steep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transgression of Jacob is all this, and for the sins of the house of Israel. What is the transgression of Jacob? is it not Samaria? and what are the high places of Judah? are they not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I will make Samaria as an heap of the field, and as plantings of a vineyard: and I will pour down the stones thereof into the valley, and I will discover the foundations there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ll the graven images thereof shall be beaten to pieces, and all the hires thereof shall be burned with the fire, and all the idols thereof will I lay desolate: for she gathered it of the hire of an harlot, and they shall return to the hire of an harl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I will wail and howl, I will go stripped and naked: I will make a wailing like the dragons, and mourning as the owls.]]></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2026-06-15T07:28:47Z</dcterms:created>
  <dcterms:modified xsi:type="dcterms:W3CDTF">2026-06-15T07:28:47Z</dcterms:modified>
  <dc:title>Bible.com.au: Micah 1:1-16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