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1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Jesus passed forth from thence, he saw a man, named Matthew, sitting at the receipt of custom: and he saith unto him, Follow me. And he arose, and follow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Jesus sat at meat in the house, behold, many publicans and sinners came and sat down with him and his discip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Pharisees saw it, they said unto his disciples, Why eateth your Master with publicans and sinn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esus heard that, he said unto them, They that be whole need not a physician, but they that are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ye and learn what that meaneth, I will have mercy, and not sacrifice: for I am not come to call the righteous, but sinners to repen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to him the disciples of John, saying, Why do we and the Pharisees fast oft, but thy disciples fast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sus said unto them, Can the children of the bridechamber mourn, as long as the bridegroom is with them? but the days will come, when the bridegroom shall be taken from them, and then shall they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man putteth a piece of new cloth unto an old garment, for that which is put in to fill it up taketh from the garment, and the rent is made wor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do men put new wine into old bottles: else the bottles break, and the wine runneth out, and the bottles perish: but they put new wine into new bottles, and both are pr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spake these things unto them, behold, there came a certain ruler, and worshipped him, saying, My daughter is even now dead: but come and lay thy hand upon her, and she shall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into a ship, and passed over, and came into his own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arose, and followed him, and so did his discip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hold, a woman, which was diseased with an issue of blood twelve years, came behind him, and touched the hem of his gar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he said within herself, If I may but touch his garment, I shall be who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turned him about, and when he saw her, he said, Daughter, be of good comfort; thy faith hath made thee whole. And the woman was made whole from that h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Jesus came into the ruler’s house, and saw the minstrels and the people making a no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unto them, Give place: for the maid is not dead, but sleepeth. And they laughed him to sco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people were put forth, he went in, and took her by the hand, and the maid ar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fame hereof went abroad into all that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Jesus departed thence, two blind men followed him, crying, and saying, Thou Son of David, have mercy on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the blind men came to him: and Jesus saith unto them, Believe ye that I am able to do this? They said unto him, Yea,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y brought to him a man sick of the palsy, lying on a bed: and Jesus seeing their faith said unto the sick of the palsy; Son, be of good cheer; thy sins be forgiven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ouched he their eyes, saying, According to your faith be it un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eyes were opened; and Jesus straitly charged them, saying, See that no man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hen they were departed, spread abroad his fame in all that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y went out, behold, they brought to him a dumb man possessed with a devi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devil was cast out, the dumb spake: and the multitudes marvelled, saying, It was never so seen in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He casteth out devils through the prince of the devi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went about all the cities and villages, teaching in their synagogues, and preaching the gospel of the kingdom, and healing every sickness and every disease among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when he saw the multitudes, he was moved with compassion on them, because they fainted, and were scattered abroad, as sheep having no shephe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saith he unto his disciples, The harvest truly is plenteous, but the labourers are fe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ray ye therefore the Lord of the harvest, that he will send forth labourers into his harv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certain of the scribes said within themselves, This man blaspheme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knowing their thoughts said, Wherefore think ye evil in y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ther is easier, to say, Thy sins be forgiven thee; or to say, Arise, and wa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at ye may know that the Son of man hath power on earth to forgive sins, (then saith he to the sick of the palsy,) Arise, take up thy bed, and go unto thin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rose, and departed to hi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the multitudes saw it, they marvelled, and glorified God, which had given such power unto men.]]></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2026-05-21T04:32:04Z</dcterms:created>
  <dcterms:modified xsi:type="dcterms:W3CDTF">2026-05-21T04:32:04Z</dcterms:modified>
  <dc:title>Bible.com.au: Matthew 9:1-38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