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what man is there of you, whom if his son ask bread, will he give him a st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if he ask a fish, will he give him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e then, being evil, know how to give good gifts unto your children, how much more shall your Father which is in heaven give good things to them that ask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ll things whatsoever ye would that men should do to you, do ye even so to them: for this is the law and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ye in at the strait gate: for wide is the gate, and broad is the way, that leadeth to destruction, and many there be which go in the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strait is the gate, and narrow is the way, which leadeth unto life, and few there be that fin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ware of false prophets, which come to you in sheep’s clothing, but inwardly they are ravening wo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shall know them by their fruits. Do men gather grapes of thorns, or figs of thist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so every good tree bringeth forth good fruit; but a corrupt tree bringeth forth evil fru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bring forth evil fruit, neither can a corrupt tree bring forth goo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ge not, that ye be not jud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that bringeth not forth good fruit is hewn down, and cast into the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by their fruits ye shall know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 one that saith unto me, Lord, Lord, shall enter into the kingdom of heaven; but he that doeth the will of my Father which is in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will say to me in that day, Lord, Lord, have we not prophesied in thy name? and in thy name have cast out devils? and in thy name done many wonderful wor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n will I profess unto them, I never knew you: depart from me, ye that work iniqu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hosoever heareth these sayings of mine, and doeth them, I will liken him unto a wise man, which built his house upon a ro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rain descended, and the floods came, and the winds blew, and beat upon that house; and it fell not: for it was founded upon a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every one that heareth these sayings of mine, and doeth them not, shall be likened unto a foolish man, which built his house upon the s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ain descended, and the floods came, and the winds blew, and beat upon that house; and it fell: and great was the fall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Jesus had ended these sayings, the people were astonished at his doctr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ith what judgment ye judge, ye shall be judged: and with what measure ye mete, it shall be measured to you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taught them as one having authority, and not as the sc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y beholdest thou the mote that is in thy brother’s eye, but considerest not the beam that is in thine own e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how wilt thou say to thy brother, Let me pull out the mote out of thine eye; and, behold, a beam is in thine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hypocrite, first cast out the beam out of thine own eye; and then shalt thou see clearly to cast out the mote out of thy brother’s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ive not that which is holy unto the dogs, neither cast ye your pearls before swine, lest they trample them under their feet, and turn again and ren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it shall be given you; seek, and ye shall find; knock, and it shall be opened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 one that asketh receiveth; and he that seeketh findeth; and to him that knocketh it shall be opene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2026-06-24T09:55:46Z</dcterms:created>
  <dcterms:modified xsi:type="dcterms:W3CDTF">2026-06-24T09:55:46Z</dcterms:modified>
  <dc:title>Bible.com.au: Matthew 7:1-29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