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ink not to say within yourselves, We have Abraham to our father: for I say unto you, that God is able of these stones to raise up children unto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also the axe is laid unto the root of the trees: therefore every tree which bringeth not forth good fruit is hewn down, and cast into the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indeed baptize you with water unto repentance: but he that cometh after me is mightier than I, whose shoes I am not worthy to bear: he shall baptize you with the Holy Ghost, and with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se fan is in his hand, and he will throughly purge his floor, and gather his wheat into the garner; but he will burn up the chaff with unquenchable fi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cometh Jesus from Galilee to Jordan unto John, to be baptized of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ohn forbad him, saying, I have need to be baptized of thee, and comest thou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esus answering said unto him, Suffer it to be so now: for thus it becometh us to fulfil all righteousness. Then he suffer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esus, when he was baptized, went up straightway out of the water: and, lo, the heavens were opened unto him, and he saw the Spirit of God descending like a dove, and lighting upon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lo a voice from heaven, saying, This is my beloved Son, in whom I am well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came John the Baptist, preaching in the wilderness of Juda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ying, Repent ye: for the kingdom of heaven is at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he that was spoken of by the prophet Esaias, saying, The voice of one crying in the wilderness, Prepare ye the way of the Lord, make his paths stra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ame John had his raiment of camel’s hair, and a leathern girdle about his loins; and his meat was locusts and wild hon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went out to him Jerusalem, and all Judaea, and all the region round about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re baptized of him in Jordan, confessing their s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he saw many of the Pharisees and Sadducees come to his baptism, he said unto them, O generation of vipers, who hath warned you to flee from the wrath to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ring forth therefore fruits meet for repentanc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2026-06-06T11:37:13Z</dcterms:created>
  <dcterms:modified xsi:type="dcterms:W3CDTF">2026-06-06T11:37:13Z</dcterms:modified>
  <dc:title>Bible.com.au: Matthew 3:1-17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