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presProps" Target="presProps.xml"/>
  <Relationship Id="rId81" Type="http://schemas.openxmlformats.org/officeDocument/2006/relationships/viewProps" Target="viewProps.xml"/>
  <Relationship Id="rId8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6:1-7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intment might have been sold for much, and given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understood it, he said unto them, Why trouble ye the woman? for she hath wrought a good work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the poor always with you; but me ye have not al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she hath poured this ointment on my body, she did it for my buri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say unto you, Wheresoever this gospel shall be preached in the whole world, there shall also this, that this woman hath done, be told for a memorial of 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e of the twelve, called Judas Iscariot, went unto the chief priest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What will ye give me, and I will deliver him unto you? And they covenanted with him for thirty pieces of sil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at time he sought opportunity to betr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first day of the feast of unleavened bread the disciples came to Jesus, saying unto him, Where wilt thou that we prepare for thee to eat the passo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 into the city to such a man, and say unto him, The Master saith, My time is at hand; I will keep the passover at thy house with my discip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Jesus had finished all these sayings, he said unto his discipl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isciples did as Jesus had appointed them; and they made ready the passo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even was come, he sat down with the twel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did eat, he said, Verily I say unto you, that one of you shall betray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exceeding sorrowful, and began every one of them to say unto him, Lord, is it I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He that dippeth his hand with me in the dish, the same shall betray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n goeth as it is written of him: but woe unto that man by whom the Son of man is betrayed! it had been good for that man if he had not been b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das, which betrayed him, answered and said, Master, is it I? He said unto him, Thou hast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eating, Jesus took bread, and blessed it, and brake it, and gave it to the disciples, and said, Take, eat; this is my bod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cup, and gave thanks, and gave it to them, saying, Drink ye all of i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my blood of the new testament, which is shed for many for the remission of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after two days is the feast of the passover, and the Son of man is betrayed to be crucifi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I will not drink henceforth of this fruit of the vine, until that day when I drink it new with you in my Father’s kingdo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ung an hymn, they went out into the mount of O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Jesus unto them, All ye shall be offended because of me this night: for it is written, I will smite the shepherd, and the sheep of the flock shall be scattered abro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I am risen again, I will go before you into Galil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answered and said unto him, Though all men shall be offended because of thee, yet will I never be offend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him, Verily I say unto thee, That this night, before the cock crow, thou shalt deny me thr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said unto him, Though I should die with thee, yet will I not deny thee. Likewise also said all the discipl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Jesus with them unto a place called Gethsemane, and saith unto the disciples, Sit ye here, while I go and pray yond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with him Peter and the two sons of Zebedee, and began to be sorrowful and very heav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he unto them, My soul is exceeding sorrowful, even unto death: tarry ye here, and watch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sembled together the chief priests, and the scribes, and the elders of the people, unto the palace of the high priest, who was called Caiaphas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a little further, and fell on his face, and prayed, saying, O my Father, if it be possible, let this cup pass from me: nevertheless not as I will, but as thou wil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eth unto the disciples, and findeth them asleep, and saith unto Peter, What, could ye not watch with me one hour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and pray, that ye enter not into temptation: the spirit indeed is willing, but the flesh is wea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nt away again the second time, and prayed, saying, O my Father, if this cup may not pass away from me, except I drink it, thy will be don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and found them asleep again: for their eyes were heav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ft them, and went away again, and prayed the third time, saying the same word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his disciples, and saith unto them, Sleep on now, and take your rest: behold, the hour is at hand, and the Son of man is betrayed into the hands of sinner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, let us be going: behold, he is at hand that doth betray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he yet spake, lo, Judas, one of the twelve, came, and with him a great multitude with swords and staves, from the chief priests and elders of the peopl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betrayed him gave them a sign, saying, Whomsoever I shall kiss, that same is he: hold him fa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sulted that they might take Jesus by subtilty, and kill him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hwith he came to Jesus, and said, Hail, master; and kissed him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Friend, wherefore art thou come? Then came they, and laid hands on Jesus, and took hi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one of them which were with Jesus stretched out his hand, and drew his sword, and struck a servant of the high priest’s, and smote off his ea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Put up again thy sword into his place: for all they that take the sword shall perish with the swor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at I cannot now pray to my Father, and he shall presently give me more than twelve legions of angels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then shall the scriptures be fulfilled, that thus it must be?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same hour said Jesus to the multitudes, Are ye come out as against a thief with swords and staves for to take me? I sat daily with you teaching in the temple, and ye laid no hold on m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s was done, that the scriptures of the prophets might be fulfilled. Then all the disciples forsook him, and fle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had laid hold on Jesus led him away to Caiaphas the high priest, where the scribes and the elders were assembled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followed him afar off unto the high priest’s palace, and went in, and sat with the servants, to see the 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aid, Not on the feast day, lest there be an uproar among the peopl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chief priests, and elders, and all the council, sought false witness against Jesus, to put him to death;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und none: yea, though many false witnesses came, yet found they none. At the last came two false witnesses,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This fellow said, I am able to destroy the temple of God, and to build it in three day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riest arose, and said unto him, Answerest thou nothing? what is it which these witness against thee?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held his peace. And the high priest answered and said unto him, I adjure thee by the living God, that thou tell us whether thou be the Christ, the Son of God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Thou hast said: nevertheless I say unto you, Hereafter shall ye see the Son of man sitting on the right hand of power, and coming in the clouds of heaven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high priest rent his clothes, saying, He hath spoken blasphemy; what further need have we of witnesses? behold, now ye have heard his blasphemy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ink ye? They answered and said, He is guilty of death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they spit in his face, and buffeted him; and others smote him with the palms of their hands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Prophesy unto us, thou Christ, Who is he that smote the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Jesus was in Bethany, in the house of Simon the leper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Peter sat without in the palace: and a damsel came unto him, saying, Thou also wast with Jesus of Galilee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enied before them all, saying, I know not what thou sayes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gone out into the porch, another maid saw him, and said unto them that were there, This fellow was also with Jesus of Nazareth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denied with an oath, I do not know the ma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a while came unto him they that stood by, and said to Peter, Surely thou also art one of them; for thy speech bewrayeth thee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gan he to curse and to swear, saying, I know not the man. And immediately the cock crew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ter remembered the word of Jesus, which said unto him, Before the cock crow, thou shalt deny me thrice. And he went out, and wept bitterly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me unto him a woman having an alabaster box of very precious ointment, and poured it on his head, as he sat at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disciples saw it, they had indignation, saying, To what purpose is this wast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2026-06-12T01:42:58Z</dcterms:created>
  <dcterms:modified xsi:type="dcterms:W3CDTF">2026-06-12T01:42:58Z</dcterms:modified>
  <dc:title>Bible.com.au: Matthew 26:1-75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