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presProps" Target="presProps.xml"/>
  <Relationship Id="rId57" Type="http://schemas.openxmlformats.org/officeDocument/2006/relationships/viewProps" Target="viewProps.xml"/>
  <Relationship Id="rId5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121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24:1-5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shall they deliver you up to be afflicted, and shall kill you: and ye shall be hated of all nations for my name’s sak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n shall many be offended, and shall betray one another, and shall hate one anot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many false prophets shall rise, and shall deceive man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because iniquity shall abound, the love of many shall wax col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he that shall endure unto the end, the same shall be sav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is gospel of the kingdom shall be preached in all the world for a witness unto all nations; and then shall the end co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ye therefore shall see the abomination of desolation, spoken of by Daniel the prophet, stand in the holy place, (whoso readeth, let him underst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let them which be in Judaea flee into the mountai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Let him which is on the housetop not come down to take any thing out of his hous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either let him which is in the field return back to take his cloth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Jesus went out, and departed from the temple: and his disciples came to him for to shew him the buildings of the tem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oe unto them that are with child, and to them that give suck in those day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pray ye that your flight be not in the winter, neither on the sabbath da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then shall be great tribulation, such as was not since the beginning of the world to this time, no, nor ever shall b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except those days should be shortened, there should no flesh be saved: but for the elect’s sake those days shall be shorten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if any man shall say unto you, Lo, here is Christ, or there; believe it no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there shall arise false Christs, and false prophets, and shall shew great signs and wonders; insomuch that, if it were possible, they shall deceive the very elec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ehold, I have told you befo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refore if they shall say unto you, Behold, he is in the desert; go not forth: behold, he is in the secret chambers; believe it no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as the lightning cometh out of the east, and shineth even unto the west; so shall also the coming of the Son of man b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wheresoever the carcase is, there will the eagles be gathered togeth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Jesus said unto them, See ye not all these things? verily I say unto you, There shall not be left here one stone upon another, that shall not be thrown dow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mmediately after the tribulation of those days shall the sun be darkened, and the moon shall not give her light, and the stars shall fall from heaven, and the powers of the heavens shall be shake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n shall appear the sign of the Son of man in heaven: and then shall all the tribes of the earth mourn, and they shall see the Son of man coming in the clouds of heaven with power and great glor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e shall send his angels with a great sound of a trumpet, and they shall gather together his elect from the four winds, from one end of heaven to the othe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ow learn a parable of the fig tree; When his branch is yet tender, and putteth forth leaves, ye know that summer is nig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 likewise ye, when ye shall see all these things, know that it is near, even at the door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Verily I say unto you, This generation shall not pass, till all these things be fulfill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Heaven and earth shall pass away, but my words shall not pass away.]]></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ut of that day and hour knoweth no man, no, not the angels of heaven, but my Father only.]]></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t as the days of Noe were, so shall also the coming of the Son of man b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For as in the days that were before the flood they were eating and drinking, marrying and giving in marriage, until the day that Noe entered into the ar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s he sat upon the mount of Olives, the disciples came unto him privately, saying, Tell us, when shall these things be? and what shall be the sign of thy coming, and of the end of the worl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knew not until the flood came, and took them all away; so shall also the coming of the Son of man b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n shall two be in the field; the one shall be taken, and the other left.]]></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wo women shall be grinding at the mill; the one shall be taken, and the other lef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Watch therefore: for ye know not what hour your Lord doth com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But know this, that if the goodman of the house had known in what watch the thief would come, he would have watched, and would not have suffered his house to be broken up.]]></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refore be ye also ready: for in such an hour as ye think not the Son of man cometh.]]></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Who then is a faithful and wise servant, whom his lord hath made ruler over his household, to give them meat in due seaso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Blessed is that servant, whom his lord when he cometh shall find so doing.]]></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Verily I say unto you, That he shall make him ruler over all his good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But and if that evil servant shall say in his heart, My lord delayeth his com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Jesus answered and said unto them, Take heed that no man deceive you.]]></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shall begin to smite his fellowservants, and to eat and drink with the drunken;]]></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 lord of that servant shall come in a day when he looketh not for him, and in an hour that he is not aware of,]]></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shall cut him asunder, and appoint him his portion with the hypocrites: there shall be weeping and gnashing of teeth.]]></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many shall come in my name, saying, I am Christ; and shall deceive man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ye shall hear of wars and rumours of wars: see that ye be not troubled: for all these things must come to pass, but the end is not ye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nation shall rise against nation, and kingdom against kingdom: and there shall be famines, and pestilences, and earthquakes, in divers plac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l these are the beginning of sorrows.]]></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2026-06-24T09:55:45Z</dcterms:created>
  <dcterms:modified xsi:type="dcterms:W3CDTF">2026-06-24T09:55:45Z</dcterms:modified>
  <dc:title>Bible.com.au: Matthew 24:1-51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