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call no man your father upon the earth: for one is your Father, which is in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be ye called masters: for one is your Master, even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that is greatest among you shall be your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osoever shall exalt himself shall be abased; and he that shall humble himself shall be exal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oe unto you, scribes and Pharisees, hypocrites! for ye shut up the kingdom of heaven against men: for ye neither go in yourselves, neither suffer ye them that are entering to go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oe unto you, scribes and Pharisees, hypocrites! for ye devour widows’ houses, and for a pretence make long prayer: therefore ye shall receive the greater damn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you, scribes and Pharisees, hypocrites! for ye compass sea and land to make one proselyte, and when he is made, ye make him twofold more the child of hell than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e unto you, ye blind guides, which say, Whosoever shall swear by the temple, it is nothing; but whosoever shall swear by the gold of the temple, he is a deb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fools and blind: for whether is greater, the gold, or the temple that sanctifieth the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osoever shall swear by the altar, it is nothing; but whosoever sweareth by the gift that is upon it, he is guil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pake Jesus to the multitude, and to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 fools and blind: for whether is greater, the gift, or the altar that sanctifieth the gi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so therefore shall swear by the altar, sweareth by it, and by all things ther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so shall swear by the temple, sweareth by it, and by him that dwelleth there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that shall swear by heaven, sweareth by the throne of God, and by him that sitteth there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e unto you, scribes and Pharisees, hypocrites! for ye pay tithe of mint and anise and cummin, and have omitted the weightier matters of the law, judgment, mercy, and faith: these ought ye to have done, and not to leave the other und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 blind guides, which strain at a gnat, and swallow a ca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unto you, scribes and Pharisees, hypocrites! for ye make clean the outside of the cup and of the platter, but within they are full of extortion and exc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blind Pharisee, cleanse first that which is within the cup and platter, that the outside of them may be clean al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oe unto you, scribes and Pharisees, hypocrites! for ye are like unto whited sepulchres, which indeed appear beautiful outward, but are within full of dead men’s bones, and of all unclean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so ye also outwardly appear righteous unto men, but within ye are full of hypocrisy and iniqu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he scribes and the Pharisees sit in Moses’ s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unto you, scribes and Pharisees, hypocrites! because ye build the tombs of the prophets, and garnish the sepulchres of the righteo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y, If we had been in the days of our fathers, we would not have been partakers with them in the blood of the proph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ye be witnesses unto yourselves, that ye are the children of them which killed the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ll ye up then the measure of your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erpents, ye generation of vipers, how can ye escape the damnation of he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behold, I send unto you prophets, and wise men, and scribes: and some of them ye shall kill and crucify; and some of them shall ye scourge in your synagogues, and persecute them from city to c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upon you may come all the righteous blood shed upon the earth, from the blood of righteous Abel unto the blood of Zacharias son of Barachias, whom ye slew between the temple and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erily I say unto you, All these things shall come upon this genera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 Jerusalem, Jerusalem, thou that killest the prophets, and stonest them which are sent unto thee, how often would I have gathered thy children together, even as a hen gathereth her chickens under her wings, and ye would no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hold, your house is left unto you desol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refore whatsoever they bid you observe, that observe and do; but do not ye after their works: for they say, and do no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I say unto you, Ye shall not see me henceforth, till ye shall say, Blessed is he that cometh in the name of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bind heavy burdens and grievous to be borne, and lay them on men’s shoulders; but they themselves will not move them with one of their fing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ll their works they do for to be seen of men: they make broad their phylacteries, and enlarge the borders of their gar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love the uppermost rooms at feasts, and the chief seats in the synagogu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reetings in the markets, and to be called of men, Rabbi, Rabb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e not ye called Rabbi: for one is your Master, even Christ; and all ye are brethre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2026-06-26T14:15:33Z</dcterms:created>
  <dcterms:modified xsi:type="dcterms:W3CDTF">2026-06-26T14:15:33Z</dcterms:modified>
  <dc:title>Bible.com.au: Matthew 23:1-39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