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1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2: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 ye therefore into the highways, and as many as ye shall find, bid to the marria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ose servants went out into the highways, and gathered together all as many as they found, both bad and good: and the wedding was furnished with gues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 king came in to see the guests, he saw there a man which had not on a wedding gar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th unto him, Friend, how camest thou in hither not having a wedding garment? And he was speechl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d the king to the servants, Bind him hand and foot, and take him away, and cast him into outer darkness; there shall be weeping and gnashing of tee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many are called, but few are chos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went the Pharisees, and took counsel how they might entangle him in his tal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sent out unto him their disciples with the Herodians, saying, Master, we know that thou art true, and teachest the way of God in truth, neither carest thou for any man: for thou regardest not the person of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ell us therefore, What thinkest thou? Is it lawful to give tribute unto Caesar, or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Jesus perceived their wickedness, and said, Why tempt ye me, ye hypocrit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esus answered and spake unto them again by parables, and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ew me the tribute money. And they brought unto him a penn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th unto them, Whose is this image and superscrip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say unto him, Cæsar’s. Then saith he unto them, Render therefore unto Cæsar the things which are Cæsar’s; and unto God the things that are Go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y had heard these words, they marvelled, and left him, and went their 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ame day came to him the Sadducees, which say that there is no resurrection, and asked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aying, Master, Moses said, If a man die, having no children, his brother shall marry his wife, and raise up seed unto his bro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re were with us seven brethren: and the first, when he had married a wife, deceased, and, having no issue, left his wife unto his br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ikewise the second also, and the third, unto the seven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last of all the woman died als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in the resurrection whose wife shall she be of the seven? for they all had 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dom of heaven is like unto a certain king, which made a marriage for his s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answered and said unto them, Ye do err, not knowing the scriptures, nor the power of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in the resurrection they neither marry, nor are given in marriage, but are as the angels of God in heav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as touching the resurrection of the dead, have ye not read that which was spoken unto you by God, say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am the God of Abraham, and the God of Isaac, and the God of Jacob? God is not the God of the dead, but of the liv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en the multitude heard this, they were astonished at his doctrin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when the Pharisees had heard that he had put the Sadducees to silence, they were gathered togeth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one of them, which was a lawyer, asked him a question, tempting him, and say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aster, which is the great commandment in the law?]]></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sus said unto him, Thou shalt love the Lord thy God with all thy heart, and with all thy soul, and with all thy min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is is the first and great command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ent forth his servants to call them that were bidden to the wedding: and they would not co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second is like unto it, Thou shalt love thy neighbour as thyself.]]></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n these two commandments hang all the law and the prophet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ile the Pharisees were gathered together, Jesus asked th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aying, What think ye of Christ? whose son is he? They say unto him, The Son of Davi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saith unto them, How then doth David in spirit call him Lord, say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LORD said unto my Lord, Sit thou on my right hand, till I make thine enemies thy footstoo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f David then call him Lord, how is he his s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no man was able to answer him a word, neither durst any man from that day forth ask him any more question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gain, he sent forth other servants, saying, Tell them which are bidden, Behold, I have prepared my dinner: my oxen and my fatlings are killed, and all things are ready: come unto the marria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made light of it, and went their ways, one to his farm, another to his merchandi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remnant took his servants, and entreated them spitefully, and slew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en the king heard thereof, he was wroth: and he sent forth his armies, and destroyed those murderers, and burned up their c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th he to his servants, The wedding is ready, but they which were bidden were not worthy.]]></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2026-06-06T11:38:06Z</dcterms:created>
  <dcterms:modified xsi:type="dcterms:W3CDTF">2026-06-06T11:38:06Z</dcterms:modified>
  <dc:title>Bible.com.au: Matthew 22:1-46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