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ye therefore into the highways, and as many as ye shall find, bid to the marri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ose servants went out into the highways, and gathered together all as many as they found, both bad and good: and the wedding was furnished with gu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king came in to see the guests, he saw there a man which had not on a wedding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th unto him, Friend, how camest thou in hither not having a wedding garment? And he was speech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the king to the servants, Bind him hand and foot, and take him away, and cast him into outer darkness; there shall b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are called, but few are cho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the Pharisees, and took counsel how they might entangle him in his tal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t out unto him their disciples with the Herodians, saying, Master, we know that thou art true, and teachest the way of God in truth, neither carest thou for any man: for thou regardest not the person of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therefore, What thinkest thou? Is it lawful to give tribute unto Caesar, or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sus perceived their wickedness, and said, Why tempt ye me, ye hypocr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answered and spake unto them again by parables, an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w me the tribute money. And they brought unto him a pen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Whose is this image and superscrip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y unto him, Cæsar’s. Then saith he unto them, Render therefore unto Cæsar the things which are Cæsar’s; and unto God the things that are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ad heard these words, they marvelled, and left him, and went thei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ame day came to him the Sadducees, which say that there is no resurrection, and ask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Master, Moses said, If a man die, having no children, his brother shall marry his wife, and raise up seed unto hi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re with us seven brethren: and the first, when he had married a wife, deceased, and, having no issue, left his wife unto his br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wise the second also, and the third, unto the seven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st of all the woman died al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in the resurrection whose wife shall she be of the seven? for they all ha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 unto a certain king, which made a marriage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Ye do err, not knowing the scriptures, nor the power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n the resurrection they neither marry, nor are given in marriage, but are as the angels of God in hea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touching the resurrection of the dead, have ye not read that which was spoken unto you by God, say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Abraham, and the God of Isaac, and the God of Jacob? God is not the God of the dead, but of the liv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ultitude heard this, they were astonished at his doctr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 Pharisees had heard that he had put the Sadducees to silence, they were gathered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one of them, which was a lawyer, asked him a question, tempting him, and say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ster, which is the great commandment in the 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unto him, Thou shalt love the Lord thy God with all thy heart, and with all thy soul, and with all thy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first and great command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t forth his servants to call them that were bidden to the wedding: and they would not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econd is like unto it, Thou shalt love thy neighbour as thysel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se two commandments hang all the law and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ile the Pharisees were gathered together, Jesus ask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What think ye of Christ? whose son is he? They say unto him,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th unto them, How then doth David in spirit call him Lord, sa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unto my Lord, Sit thou on my right hand, till I make thine enemies thy footstoo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David then call him Lord, how is he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 man was able to answer him a word, neither durst any man from that day forth ask him any more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ent forth other servants, saying, Tell them which are bidden, Behold, I have prepared my dinner: my oxen and my fatlings are killed, and all things are ready: come unto the marri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made light of it, and went their ways, one to his farm, another to his merchand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mnant took his servants, and entreated them spitefully, and slew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king heard thereof, he was wroth: and he sent forth his armies, and destroyed those murderers, and burned up their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th he to his servants, The wedding is ready, but they which were bidden were not worthy.]]></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2026-08-06T16:02:54Z</dcterms:created>
  <dcterms:modified xsi:type="dcterms:W3CDTF">2026-08-06T16:02:54Z</dcterms:modified>
  <dc:title>Bible.com.au: Matthew 22:1-46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