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2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came that were hired about the eleventh hour, they received every man a penn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the first came, they supposed that they should have received more; and they likewise received every man a penn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had received it, they murmured against the goodman of the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 These last have wrought but one hour, and thou hast made them equal unto us, which have borne the burden and heat of the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answered one of them, and said, Friend, I do thee no wrong: didst not thou agree with me for a penn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ake that thine is, and go thy way: I will give unto this last, even as unto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s it not lawful for me to do what I will with mine own? Is thine eye evil, because I am g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last shall be first, and the first last: for many be called, but few chos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us going up to Jerusalem took the twelve disciples apart in the way, and said unt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we go up to Jerusalem; and the Son of man shall be betrayed unto the chief priests and unto the scribes, and they shall condemn him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e kingdom of heaven is like unto a man that is an householder, which went out early in the morning to hire labourers into his vineya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all deliver him to the Gentiles to mock, and to scourge, and to crucify him: and the third day he shall rise ag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came to him the mother of Zebedee’s children with her sons, worshipping him, and desiring a certain thing of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unto her, What wilt thou? She saith unto him, Grant that these my two sons may sit, the one on thy right hand, and the other on the left, in thy king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esus answered and said, Ye know not what ye ask. Are ye able to drink of the cup that I shall drink of, and to be baptized with the baptism that I am baptized with? They say unto him, We are ab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th unto them, Ye shall drink indeed of my cup, and be baptized with the baptism that I am baptized with: but to sit on my right hand, and on my left, is not mine to give, but it shall be given to them for whom it is prepared of my Fa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 ten heard it, they were moved with indignation against the two brethr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Jesus called them unto him, and said, Ye know that the princes of the Gentiles exercise dominion over them, and they that are great exercise authority upon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t shall not be so among you: but whosoever will be great among you, let him be your minis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osoever will be chief among you, let him be your serv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n as the Son of man came not to be ministered unto, but to minister, and to give his life a ransom for man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had agreed with the labourers for a penny a day, he sent them into his viney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s they departed from Jericho, a great multitude followed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behold, two blind men sitting by the way side, when they heard that Jesus passed by, cried out, saying, Have mercy on us, O Lord, thou Son of Dav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multitude rebuked them, because they should hold their peace: but they cried the more, saying, Have mercy on us, O Lord, thou Son of Dav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esus stood still, and called them, and said, What will ye that I shall do unto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say unto him, Lord, that our eyes may be open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Jesus had compassion on them, and touched their eyes: and immediately their eyes received sight, and they followed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went out about the third hour, and saw others standing idle in the market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id unto them; Go ye also into the vineyard, and whatsoever is right I will give you. And they went their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gain he went out about the sixth and ninth hour, and did likewi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bout the eleventh hour he went out, and found others standing idle, and saith unto them, Why stand ye here all the day id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ay unto him, Because no man hath hired us. He saith unto them, Go ye also into the vineyard; and whatsoever is right, that shall ye rece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when even was come, the lord of the vineyard saith unto his steward, Call the labourers, and give them their hire, beginning from the last unto the first.]]></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2026-06-24T09:55:45Z</dcterms:created>
  <dcterms:modified xsi:type="dcterms:W3CDTF">2026-06-24T09:55:45Z</dcterms:modified>
  <dc:title>Bible.com.au: Matthew 20:1-34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