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e not yet understand, neither remember the five loaves of the five thousand, and how many baskets ye took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the seven loaves of the four thousand, and how many baskets ye took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is it that ye do not understand that I spake it not to you concerning bread, that ye should beware of the leaven of the Pharisees and of the Sadduc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understood they how that he bade them not beware of the leaven of bread, but of the doctrine of the Pharisees and of the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came into the coasts of Caesarea Philippi, he asked his disciples, saying, Whom do men say that I the Son of man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aid, Some say that thou art John the Baptist: some, Elias; and others, Jeremias, or one of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th unto them, But whom say ye that I 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imon Peter answered and said, Thou art the Christ, the Son of the living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ed and said unto him, Blessed art thou, Simon Bar-jona: for flesh and blood hath not revealed it unto thee, but my Father which is in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say also unto thee, That thou art Peter, and upon this rock I will build my church; and the gates of hell shall not prevail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lso with the Sadducees came, and tempting desired him that he would shew them a sign from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give unto thee the keys of the kingdom of heaven: and whatsoever thou shalt bind on earth shall be bound in heaven: and whatsoever thou shalt loose on earth shall be loosed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charged he his disciples that they should tell no man that he was Jesus the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at time forth began Jesus to shew unto his disciples, how that he must go unto Jerusalem, and suffer many things of the elders and chief priests and scribes, and be killed, and be raised again the third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Peter took him, and began to rebuke him, saying, Be it far from thee, Lord: this shall not be unto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turned, and said unto Peter, Get thee behind me, Satan: thou art an offence unto me: for thou savourest not the things that be of God, but those that be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Jesus unto his disciples, If any man will come after me, let him deny himself, and take up his cross, and follow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soever will save his life shall lose it: and whosoever will lose his life for my sake shall fin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at is a man profited, if he shall gain the whole world, and lose his own soul? or what shall a man give in exchange for his so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shall come in the glory of his Father with his angels; and then he shall reward every man according to his work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Verily I say unto you, There be some standing here, which shall not taste of death, till they see the Son of man coming in his king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swered and said unto them, When it is evening, ye say, It will be fair weather: for the sky is 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morning, It will be foul weather to day: for the sky is red and lowring. O ye hypocrites, ye can discern the face of the sky; but can ye not discern the signs of the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wicked and adulterous generation seeketh after a sign; and there shall no sign be given unto it, but the sign of the prophet Jonas. And he left them, and depar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is disciples were come to the other side, they had forgotten to take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sus said unto them, Take heed and beware of the leaven of the Pharisees and of the Sadduc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asoned among themselves, saying, It is because we have taken no br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ch when Jesus perceived, he said unto them, O ye of little faith, why reason ye among yourselves, because ye have brought no bread?]]></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2026-06-24T13:49:25Z</dcterms:created>
  <dcterms:modified xsi:type="dcterms:W3CDTF">2026-06-24T13:49:25Z</dcterms:modified>
  <dc:title>Bible.com.au: Matthew 16:1-28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