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presProps" Target="presProps.xml"/>
  <Relationship Id="rId45" Type="http://schemas.openxmlformats.org/officeDocument/2006/relationships/viewProps" Target="viewProps.xml"/>
  <Relationship Id="rId4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970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15:1-3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vain they do worship me, teaching for doctrines the commandments of m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lled the multitude, and said unto them, Hear, and understan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that which goeth into the mouth defileth a man; but that which cometh out of the mouth, this defileth a m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me his disciples, and said unto him, Knowest thou that the Pharisees were offended, after they heard this saying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and said, Every plant, which my heavenly Father hath not planted, shall be rooted u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alone: they be blind leaders of the blind. And if the blind lead the blind, both shall fall into the ditc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Peter and said unto him, Declare unto us this para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d, Are ye also yet without understanding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ye yet understand, that whatsoever entereth in at the mouth goeth into the belly, and is cast out into the draught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se things which proceed out of the mouth come forth from the heart; and they defile the ma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me to Jesus scribes and Pharisees, which were of Jerusalem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t of the heart proceed evil thoughts, murders, adulteries, fornications, thefts, false witness, blasphemies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things which defile a man: but to eat with unwashen hands defileth not a ma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went thence, and departed into the coasts of Tyre and Sid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a woman of Canaan came out of the same coasts, and cried unto him, saying, Have mercy on me, O Lord, thou Son of David; my daughter is grievously vexed with a devi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her not a word. And his disciples came and besought him, saying, Send her away; for she crieth after u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and said, I am not sent but unto the lost sheep of the house of Israe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me she and worshipped him, saying, Lord, help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and said, It is not meet to take the children’s bread, and to cast it to dog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aid, Truth, Lord: yet the dogs eat of the crumbs which fall from their masters’ tabl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answered and said unto her, O woman, great is thy faith: be it unto thee even as thou wilt. And her daughter was made whole from that very hou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thy disciples transgress the tradition of the elders? for they wash not their hands when they eat brea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departed from thence, and came nigh unto the sea of Galilee; and went up into a mountain, and sat down the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reat multitudes came unto him, having with them those that were lame, blind, dumb, maimed, and many others, and cast them down at Jesus’ feet; and he healed them: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omuch that the multitude wondered, when they saw the dumb to speak, the maimed to be whole, the lame to walk, and the blind to see: and they glorified the God of Israe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called his disciples unto him, and said, I have compassion on the multitude, because they continue with me now three days, and have nothing to eat: and I will not send them away fasting, lest they faint in the way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disciples say unto him, Whence should we have so much bread in the wilderness, as to fill so great a multitude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th unto them, How many loaves have ye? And they said, Seven, and a few little fishe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ommanded the multitude to sit down on the groun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the seven loaves and the fishes, and gave thanks, and brake them, and gave to his disciples, and the disciples to the multitud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did all eat, and were filled: and they took up of the broken meat that was left seven baskets full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did eat were four thousand men, beside women and childr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and said unto them, Why do ye also transgress the commandment of God by your tradition?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ent away the multitude, and took ship, and came into the coasts of Magdal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commanded, saying, Honour thy father and mother: and, He that curseth father or mother, let him die the dea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ay, Whosoever shall say to his father or his mother, It is a gift, by whatsoever thou mightest be profited by me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onour not his father or his mother, he shall be free. Thus have ye made the commandment of God of none effect by your tradi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hypocrites, well did Esaias prophesy of you, saying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eople draweth nigh unto me with their mouth, and honoureth me with their lips; but their heart is far from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2026-05-30T22:39:05Z</dcterms:created>
  <dcterms:modified xsi:type="dcterms:W3CDTF">2026-05-30T22:39:05Z</dcterms:modified>
  <dc:title>Bible.com.au: Matthew 15:1-39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