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66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3: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hath ears to hear, let him he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disciples came, and said unto him, Why speakest thou unto them in parab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swered and said unto them, Because it is given unto you to know the mysteries of the kingdom of heaven, but to them it is not gi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osoever hath, to him shall be given, and he shall have more abundance: but whosoever hath not, from him shall be taken away even that he h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speak I to them in parables: because they seeing see not; and hearing they hear not, neither do they underst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n them is fulfilled the prophecy of Esaias, which saith, By hearing ye shall hear, and shall not understand; and seeing ye shall see, and shall not perce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people’s heart is waxed gross, and their ears are dull of hearing, and their eyes they have closed; lest at any time they should see with their eyes, and hear with their ears, and should understand with their heart, and should be converted, and I should heal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blessed are your eyes, for they see: and your ears, for they he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verily I say unto you, That many prophets and righteous men have desired to see those things which ye see, and have not seen them; and to hear those things which ye hear, and have not hear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ar ye therefore the parable of the sow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ame day went Jesus out of the house, and sat by the sea sid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ny one heareth the word of the kingdom, and understandeth it not, then cometh the wicked one, and catcheth away that which was sown in his heart. This is he which received seed by the way si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he that received the seed into stony places, the same is he that heareth the word, and anon with joy receiveth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t hath he not root in himself, but dureth for a while: for when tribulation or persecution ariseth because of the word, by and by he is offend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also that received seed among the thorns is he that heareth the word; and the care of this world, and the deceitfulness of riches, choke the word, and he becometh unfruitf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that received seed into the good ground is he that heareth the word, and understandeth it; which also beareth fruit, and bringeth forth, some an hundredfold, some sixty, some thir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other parable put he forth unto them, saying, The kingdom of heaven is likened unto a man which sowed good seed in his fie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ile men slept, his enemy came and sowed tares among the wheat, and went his 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when the blade was sprung up, and brought forth fruit, then appeared the tares als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 servants of the householder came and said unto him, Sir, didst not thou sow good seed in thy field? from whence then hath it tar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said unto them, An enemy hath done this. The servants said unto him, Wilt thou then that we go and gather them u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reat multitudes were gathered together unto him, so that he went into a ship, and sat; and the whole multitude stood on the sho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he said, Nay; lest while ye gather up the tares, ye root up also the wheat with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et both grow together until the harvest: and in the time of harvest I will say to the reapers, Gather ye together first the tares, and bind them in bundles to burn them: but gather the wheat into my bar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other parable put he forth unto them, saying, The kingdom of heaven is like to a grain of mustard seed, which a man took, and sowed in his fie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ich indeed is the least of all seeds: but when it is grown, it is the greatest among herbs, and becometh a tree, so that the birds of the air come and lodge in the branches thereof.]]></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other parable spake he unto them; The kingdom of heaven is like unto leaven, which a woman took, and hid in three measures of meal, till the whole was leaven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ll these things spake Jesus unto the multitude in parables; and without a parable spake he not unto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it might be fulfilled which was spoken by the prophet, saying, I will open my mouth in parables; I will utter things which have been kept secret from the foundation of the worl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Jesus sent the multitude away, and went into the house: and his disciples came unto him, saying, Declare unto us the parable of the tares of the fiel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answered and said unto them, He that soweth the good seed is the Son of m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field is the world; the good seed are the children of the kingdom; but the tares are the children of the wicked 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pake many things unto them in parables, saying, Behold, a sower went forth to sow;]]></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enemy that sowed them is the devil; the harvest is the end of the world; and the reapers are the angel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s therefore the tares are gathered and burned in the fire; so shall it be in the end of this worl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on of man shall send forth his angels, and they shall gather out of his kingdom all things that offend, and them which do iniqui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hall cast them into a furnace of fire: there shall be wailing and gnashing of teet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shall the righteous shine forth as the sun in the kingdom of their Father. Who hath ears to hear, let him hea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gain, the kingdom of heaven is like unto treasure hid in a field; the which when a man hath found, he hideth, and for joy thereof goeth and selleth all that he hath, and buyeth that fiel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gain, the kingdom of heaven is like unto a merchant man, seeking goodly pearl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o, when he had found one pearl of great price, went and sold all that he had, and bought i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gain, the kingdom of heaven is like unto a net, that was cast into the sea, and gathered of every kin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ich, when it was full, they drew to shore, and sat down, and gathered the good into vessels, but cast the bad a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sowed, some seeds fell by the way side, and the fowls came and devoured them up:]]></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o shall it be at the end of the world: the angels shall come forth, and sever the wicked from among the jus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shall cast them into the furnace of fire: there shall be wailing and gnashing of teet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Jesus saith unto them, Have ye understood all these things? They say unto him, Yea, Lor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said he unto them, Therefore every scribe which is instructed unto the kingdom of heaven is like unto a man that is an householder, which bringeth forth out of his treasure things new and ol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it came to pass, that when Jesus had finished these parables, he departed thenc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when he was come into his own country, he taught them in their synagogue, insomuch that they were astonished, and said, Whence hath this man this wisdom, and these mighty work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Is not this the carpenter’s son? is not his mother called Mary? and his brethren, James, and Joses, and Simon, and Juda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his sisters, are they not all with us? Whence then hath this man all these thing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y were offended in him. But Jesus said unto them, A prophet is not without honour, save in his own country, and in his own hous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he did not many mighty works there because of their unbelie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fell upon stony places, where they had not much earth: and forthwith they sprung up, because they had no deepness of earth:]]></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sun was up, they were scorched; and because they had no root, they withered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me fell among thorns; and the thorns sprung up, and chok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other fell into good ground, and brought forth fruit, some an hundredfold, some sixtyfold, some thirtyfold.]]></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2026-06-15T05:13:01Z</dcterms:created>
  <dcterms:modified xsi:type="dcterms:W3CDTF">2026-06-15T05:13:01Z</dcterms:modified>
  <dc:title>Bible.com.au: Matthew 13:1-58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