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at went ye out for to see? A prophet? yea, I say unto you, and more than a proph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he, of whom it is written, Behold, I send my messenger before thy face, which shall prepare thy way befor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I say unto you, Among them that are born of women there hath not risen a greater than John the Baptist: notwithstanding he that is least in the kingdom of heaven is greater than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 days of John the Baptist until now the kingdom of heaven suffereth violence, and the violent take it by for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prophets and the law prophesied until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e will receive it, this is Elias, which was for to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hat hath ears to hear, let him h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reunto shall I liken this generation? It is like unto children sitting in the markets, and calling unto their fell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ying, We have piped unto you, and ye have not danced; we have mourned unto you, and ye have not lame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came neither eating nor drinking, and they say, He hath a dev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Jesus had made an end of commanding his twelve disciples, he departed thence to teach and to preach in thei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 of man came eating and drinking, and they say, Behold a man gluttonous, and a winebibber, a friend of publicans and sinners. But wisdom is justified of her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began he to upbraid the cities wherein most of his mighty works were done, because they repented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e, Chorazin! woe unto thee, Bethsaida! for if the mighty works, which were done in you, had been done in Tyre and Sidon, they would have repented long ago in sackcloth and ash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say unto you, It shall be more tolerable for Tyre and Sidon at the day of judgment, than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Capernaum, which art exalted unto heaven, shalt be brought down to hell: for if the mighty works, which have been done in thee, had been done in Sodom, it would have remained until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say unto you, That it shall be more tolerable for the land of Sodom in the day of judgment, than for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Jesus answered and said, I thank thee, O Father, Lord of heaven and earth, because thou hast hid these things from the wise and prudent, and hast revealed them unto bab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so, Father: for so it seemed good in thy s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ings are delivered unto me of my Father: and no man knoweth the Son, but the Father; neither knoweth any man the Father, save the Son, and he to whomsoever the Son will reveal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unto me, all ye that labour and are heavy laden, and I will give you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John had heard in the prison the works of Christ, he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upon you, and learn of me; for I am meek and lowly in heart: and ye shall find rest unto your sou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yoke is easy, and my burden is l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Art thou he that should come, or do we look for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and said unto them, Go and shew John again those things which ye do hear and s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receive their sight, and the lame walk, the lepers are cleansed, and the deaf hear, the dead are raised up, and the poor have the gospel preached to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essed is he, whosoever shall not be offended i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they departed, Jesus began to say unto the multitudes concerning John, What went ye out into the wilderness to see? A reed shaken with the w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went ye out for to see? A man clothed in soft raiment? behold, they that wear soft clothing are in kings’ house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2026-06-06T11:39:11Z</dcterms:created>
  <dcterms:modified xsi:type="dcterms:W3CDTF">2026-06-06T11:39:11Z</dcterms:modified>
  <dc:title>Bible.com.au: Matthew 11:1-30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