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 neither gold, nor silver, nor brass in your pu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scrip for your journey, neither two coats, neither shoes, nor yet staves: for the workman is worthy of his m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to whatsoever city or town ye shall enter, enquire who in it is worthy; and there abide till ye go th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come into an house, salu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house be worthy, let your peace come upon it: but if it be not worthy, let your peace retur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osoever shall not receive you, nor hear your words, when ye depart out of that house or city, shake off the dust of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I say unto you, It shall be more tolerable for the land of Sodom and Gomorrha in the day of judgment, than for that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send you forth as sheep in the midst of wolves: be ye therefore wise as serpents, and harmless as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ware of men: for they will deliver you up to the councils, and they will scourge you in their synago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be brought before governors and kings for my sake, for a testimony against them and the Genti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had called unto him his twelve disciples, he gave them power against unclean spirits, to cast them out, and to heal all manner of sickness and all manner of dis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deliver you up, take no thought how or what ye shall speak: for it shall be given you in that same hour what ye shall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is not ye that speak, but the Spirit of your Father which speaketh i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brother shall deliver up the brother to death, and the father the child: and the children shall rise up against their parents, and cause them to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be hated of all men for my name’s sake: but he that endureth to the end sha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persecute you in this city, flee ye into another: for verily I say unto you, Ye shall not have gone over the cities of Israel, till the Son of man b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 is not above his master, nor the servant above his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the disciple that he be as his master, and the servant as his lord. If they have called the master of the house Beelzebub, how much more shall they call them of his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ar them not therefore: for there is nothing covered, that shall not be revealed; and hid, that shall not be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darkness, that speak ye in light: and what ye hear in the ear, that preach ye upon the houseto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fear not them which kill the body, but are not able to kill the soul: but rather fear him which is able to destroy both soul and body in h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names of the twelve apostles are these; The first, Simon, who is called Peter, and Andrew his brother; James the son of Zebedee, and John his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farthing? and one of them shall not fall on the ground without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very hairs of your head are all numbe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ear ye not therefore, ye are of more value than many sparro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soever therefore shall confess me before men, him will I confess also before my Father which is in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soever shall deny me before men, him will I also deny before my Father which is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nk not that I am come to send peace on earth: I came not to send peace, but a sw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am come to set a man at variance against his father, and the daughter against her mother, and the daughter in law against her mother in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 man’s foes shall be they of his own househ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hat loveth father or mother more than me is not worthy of me: and he that loveth son or daughter more than me is not worthy of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that taketh not his cross, and followeth after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 Thomas, and Matthew the publican; James the son of Alphaeus, and Lebbaeus, whose surname was Thaddae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that findeth his life shall lose it: and he that loseth his life for my sake shall fin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that receiveth you receiveth me, and he that receiveth me receiveth him that sen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receiveth a prophet in the name of a prophet shall receive a prophet’s reward; and he that receiveth a righteous man in the name of a righteous man shall receive a righteous man’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give to drink unto one of these little ones a cup of cold water only in the name of a disciple, verily I say unto you, he shall in no wise lose hi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Canaanite, and Judas Iscariot, who also betray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forth, and commanded them, saying, Go not into the way of the Gentiles, and into any city of the Samaritans ente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 rather to the lost sheep of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ye go, preach, saying, The kingdom of heaven is at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cleanse the lepers, raise the dead, cast out devils: freely ye have received, freely giv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2026-06-14T11:46:24Z</dcterms:created>
  <dcterms:modified xsi:type="dcterms:W3CDTF">2026-06-14T11:46:24Z</dcterms:modified>
  <dc:title>Bible.com.au: Matthew 10:1-42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