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98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zias begat Joatham; and Joatham begat Achaz; and Achaz begat Ezekias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zekias begat Manasses; and Manasses begat Amon; and Amon begat Josias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ias begat Jechonias and his brethren, about the time they were carried away to Babylon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they were brought to Babylon, Jechonias begat Salathiel; and Salathiel begat Zorobabel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Zorobabel begat Abiud; and Abiud begat Eliakim; and Eliakim begat Azor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zor begat Sadoc; and Sadoc begat Achim; and Achim begat Eliud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liud begat Eleazar; and Eleazar begat Matthan; and Matthan begat Jacob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begat Joseph the husband of Mary, of whom was born Jesus, who is called Chri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ll the generations from Abraham to David are fourteen generations; and from David until the carrying away into Babylon are fourteen generations; and from the carrying away into Babylon unto Christ are fourteen generatio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birth of Jesus Christ was on this wise: When as his mother Mary was espoused to Joseph, before they came together, she was found with child of the Holy Ghos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ook of the generation of Jesus Christ, the son of David, the son of Abraha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seph her husband, being a just man, and not willing to make her a publick example, was minded to put her away privil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ile he thought on these things, behold, the angel of the Lord appeared unto him in a dream, saying, Joseph, thou son of David, fear not to take unto thee Mary thy wife: for that which is conceived in her is of the Holy Ghos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hall bring forth a son, and thou shalt call his name JESUS: for he shall save his people from their si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ll this was done, that it might be fulfilled which was spoken of the Lord by the prophet, saying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 virgin shall be with child, and shall bring forth a son, and they shall call his name Emmanuel, which being interpreted is, God with u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seph being raised from sleep did as the angel of the Lord had bidden him, and took unto him his wife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knew her not till she had brought forth her firstborn son: and he called his name JESU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begat Isaac; and Isaac begat Jacob; and Jacob begat Judas and his brethre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udas begat Phares and Zara of Thamar; and Phares begat Esrom; and Esrom begat Aram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am begat Aminadab; and Aminadab begat Naasson; and Naasson begat Salmon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lmon begat Booz of Rachab; and Booz begat Obed of Ruth; and Obed begat Jesse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se begat David the king; and David the king begat Solomon of her that had been the wife of Urias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 begat Roboam; and Roboam begat Abia; and Abia begat Asa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a begat Josaphat; and Josaphat begat Joram; and Joram begat Ozia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2026-07-23T10:46:13Z</dcterms:created>
  <dcterms:modified xsi:type="dcterms:W3CDTF">2026-07-23T10:46:13Z</dcterms:modified>
  <dc:title>Bible.com.au: Matthew 1:1-25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