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asseh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with many iron bands, that I cannot lift up mine head, neither have any release: for I have provoked thy wrath, and done evil before thee: I did not thy will, neither kept I thy commandments: I have set up abominations, and have multiplied offe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I bow the knee of mine heart, beseeching thee of gr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, O Lord, I have sinned, and I acknowledge mine iniquiti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 humbly beseech thee, forgive me, O Lord, forgive me, and destroy me not with mine iniquites. Be not angry with me for ever, by reserving evil for me; neither condemn me to the lower parts of the earth. For thou art the God, even the God of them that repen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 thou wilt shew all thy goodness: for thou wilt save me, that am unworthy, according to thy great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aise thee for ever all the days of my life: for all the powers of the heavens do praise thee, and thine is the glory for ever and ever.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Almighty God of our fathers, Abraham, Isaac, and Jacob, and of their righteous see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made heaven and earth, with all the ornament thereof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bound the sea by the word of thy commandment; who hast shut up the deep, and sealed it by thy terrible and glorious na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all men fear, and tremble before thy power; for the majesty of thy glory cannot be borne, and thine angry threatening toward sinners is importabl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y merciful promise is unmeasurable and unsearchabl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most high Lord, of great compassion, longsuffering, very merciful, and repentest of the evils of men. Thou, O Lord, according to thy great goodness hast promised repentance and forgiveness to them that have sinned against thee: and of thine infinite mercies hast appointed repentance unto sinners, that they may be sa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O Lord, that art the God of the just, hast not appointed repentance to the just, as to Abraham, and Isaac, and Jacob, which have not sinned against thee; but thou hast appointed repentance unto me that am a sinn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inned above the number of the sands of the sea. My transgressions, O Lord, are multiplied: my transgressions are multiplied, and I am not worthy to behold and see the height of heaven for the multitude of mine iniquit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2026-08-06T17:16:30Z</dcterms:created>
  <dcterms:modified xsi:type="dcterms:W3CDTF">2026-08-06T17:16:30Z</dcterms:modified>
  <dc:title>Bible.com.au: Manasseh 1:1-14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