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a curse: for ye have robbed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all the tithes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blessed: for ye shall b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at have we spoken so much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ordinanc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set up; yea, they that tempt God are even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ften one to another: and the LORD hearkened, and heard it,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at day when I make up my jewels;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will send my messenger, and he shall prepare the way before me: and the Lord, whom ye seek, shall suddenly come to his temple, even the messenger of the covenant, whom ye delight in: behold, he shall come,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that they may offer unto the LORD an offering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the LORD, I change not; therefore ye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from the days of your fathers ye are gone away from mine ordinances, and have not kept them. Return unto me, and I will return unto you, saith the LORD of hosts. But ye said,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have robbed me. But ye say, Wherein have we robbed thee? In tithes and offering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2026-05-24T23:07:40Z</dcterms:created>
  <dcterms:modified xsi:type="dcterms:W3CDTF">2026-05-24T23:07:40Z</dcterms:modified>
  <dc:title>Bible.com.au: Malachi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