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487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lachi 1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, I pray you, beseech God that he will be gracious unto us: this hath been by your means: will he regard your persons? saith the LORD of host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there even among you that would shut the doors for nought? neither do ye kindle fire on mine altar for nought. I have no pleasure in you, saith the LORD of hosts, neither will I accept an offering at your ha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from the rising of the sun even unto the going down of the same my name shall be great among the Gentiles; and in every place incense shall be offered unto my name, and a pure offering: for my name shall be great among the heathen, saith the LORD of host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e have profaned it, in that ye say, The table of the LORD is polluted; and the fruit thereof, even his meat, is contemptibl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aid also, Behold, what a weariness is it! and ye have snuffed at it, saith the LORD of hosts; and ye brought that which was torn, and the lame, and the sick; thus ye brought an offering: should I accept this of your hand? saith the LOR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cursed be the deceiver, which hath in his flock a male, and voweth, and sacrificeth unto the Lord a corrupt thing: for I am a great King, saith the LORD of hosts, and my name is dreadful among the heathe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urden of the word of the LORD to Israel by Malachi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loved you, saith the LORD. Yet ye say, Wherein hast thou loved us? Was not Esau Jacob’s brother? saith the LORD: yet I loved Jacob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hated Esau, and laid his mountains and his heritage waste for the dragons of the wildernes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as Edom saith, We are impoverished, but we will return and build the desolate places; thus saith the LORD of hosts, They shall build, but I will throw down; and they shall call them, The border of wickedness, and, The people against whom the LORD hath indignation for ev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r eyes shall see, and ye shall say, The LORD will be magnified from the border of Israe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 honoureth his father, and a servant his master: if then I be a father, where is mine honour? and if I be a master, where is my fear? saith the LORD of hosts unto you, O priests, that despise my name. And ye say, Wherein have we despised thy name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offer polluted bread upon mine altar; and ye say, Wherein have we polluted thee? In that ye say, The table of the LORD is contemptibl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ye offer the blind for sacrifice, is it not evil? and if ye offer the lame and sick, is it not evil? offer it now unto thy governor; will he be pleased with thee, or accept thy person? saith the LORD of host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8">
  <a:themeElements>
    <a:clrScheme name="Theme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2026-06-12T01:43:23Z</dcterms:created>
  <dcterms:modified xsi:type="dcterms:W3CDTF">2026-06-12T01:43:23Z</dcterms:modified>
  <dc:title>Bible.com.au: Malachi 1:1-14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