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2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8: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is disciples asked him, saying, What might this parable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Unto you it is given to know the mysteries of the kingdom of God: but to others in parables; that seeing they might not see, and hearing they might not underst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parable is this: The seed is the word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se by the way side are they that hear; then cometh the devil, and taketh away the word out of their hearts, lest they should believe and be sa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on the rock are they, which, when they hear, receive the word with joy; and these have no root, which for a while believe, and in time of temptation fall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at which fell among thorns are they, which, when they have heard, go forth, and are choked with cares and riches and pleasures of this life, and bring no fruit to perfec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at on the good ground are they, which in an honest and good heart, having heard the word, keep it, and bring forth fruit with pati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man, when he hath lighted a candle, covereth it with a vessel, or putteth it under a bed; but setteth it on a candlestick, that they which enter in may see the l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nothing is secret, that shall not be made manifest; neither any thing hid, that shall not be known and come abro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ake heed therefore how ye hear: for whosoever hath, to him shall be given; and whosoever hath not, from him shall be taken even that which he seemeth to ha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ward, that he went throughout every city and village, preaching and shewing the glad tidings of the kingdom of God: and the twelve were with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came to him his mother and his brethren, and could not come at him for the pr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was told him by certain which said, Thy mother and thy brethren stand without, desiring to see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answered and said unto them, My mother and my brethren are these which hear the word of God, and do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it came to pass on a certain day, that he went into a ship with his disciples: and he said unto them, Let us go over unto the other side of the lake. And they launched fo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s they sailed he fell asleep: and there came down a storm of wind on the lake; and they were filled with water, and were in jeopar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came to him, and awoke him, saying, Master, master, we perish. Then he arose, and rebuked the wind and the raging of the water: and they ceased, and there was a cal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unto them, Where is your faith? And they being afraid wondered, saying one to another, What manner of man is this! for he commandeth even the winds and water, and they obey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arrived at the country of the Gadarenes, which is over against Galil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he went forth to land, there met him out of the city a certain man, which had devils long time, and ware no clothes, neither abode in any house, but in the tomb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saw Jesus, he cried out, and fell down before him, and with a loud voice said, What have I to do with thee, Jesus, thou Son of God most high? I beseech thee, torment me n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ertain women, which had been healed of evil spirits and infirmities, Mary called Magdalene, out of whom went seven devi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he had commanded the unclean spirit to come out of the man. For oftentimes it had caught him: and he was kept bound with chains and in fetters; and he brake the bands, and was driven of the devil into the wilder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sus asked him, saying, What is thy name? And he said, Legion: because many devils were entered into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besought him that he would not command them to go out into the dee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re was there an herd of many swine feeding on the mountain: and they besought him that he would suffer them to enter into them. And he suffered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went the devils out of the man, and entered into the swine: and the herd ran violently down a steep place into the lake, and were chok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y that fed them saw what was done, they fled, and went and told it in the city and in the count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y went out to see what was done; and came to Jesus, and found the man, out of whom the devils were departed, sitting at the feet of Jesus, clothed, and in his right mind: and they were afra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so which saw it told them by what means he that was possessed of the devils was heal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the whole multitude of the country of the Gadarenes round about besought him to depart from them; for they were taken with great fear: and he went up into the ship, and returned back ag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e man out of whom the devils were departed besought him that he might be with him: but Jesus sent him away,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anna the wife of Chuza Herod’s steward, and Susanna, and many others, which ministered unto him of their substan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Return to thine own house, and shew how great things God hath done unto thee. And he went his way, and published throughout the whole city how great things Jesus had done unto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t came to pass, that, when Jesus was returned, the people gladly received him: for they were all waiting for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behold, there came a man named Jairus, and he was a ruler of the synagogue: and he fell down at Jesus’ feet, and besought him that he would come into his hou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he had one only daughter, about twelve years of age, and she lay a dying. But as he went the people thronged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a woman having an issue of blood twelve years, which had spent all her living upon physicians, neither could be healed of an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ame behind him, and touched the border of his garment: and immediately her issue of blood stanch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esus said, Who touched me? When all denied, Peter and they that were with him said, Master, the multitude throng thee and press thee, and sayest thou, Who touched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Jesus said, Somebody hath touched me: for I perceive that virtue is gone out of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en the woman saw that she was not hid, she came trembling, and falling down before him, she declared unto him before all the people for what cause she had touched him, and how she was healed immediate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said unto her, Daughter, be of good comfort: thy faith hath made thee whole; go in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much people were gathered together, and were come to him out of every city, he spake by a parabl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ile he yet spake, there cometh one from the ruler of the synagogue’s house, saying to him, Thy daughter is dead; trouble not the Mast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when Jesus heard it, he answered him, saying, Fear not: believe only, and she shall be made who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when he came into the house, he suffered no man to go in, save Peter, and James, and John, and the father and the mother of the maide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all wept, and bewailed her: but he said, Weep not; she is not dead, but sleepe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laughed him to scorn, knowing that she was dea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he put them all out, and took her by the hand, and called, saying, Maid, aris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r spirit came again, and she arose straightway: and he commanded to give her mea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er parents were astonished: but he charged them that they should tell no man what was don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sower went out to sow his seed: and as he sowed, some fell by the way side; and it was trodden down, and the fowls of the air devour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me fell upon a rock; and as soon as it was sprung up, it withered away, because it lacked moistu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me fell among thorns; and the thorns sprang up with it, and choke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ther fell on good ground, and sprang up, and bare fruit an hundredfold. And when he had said these things, he cried, He that hath ears to hear, let him hear.]]></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2026-06-14T12:10:23Z</dcterms:created>
  <dcterms:modified xsi:type="dcterms:W3CDTF">2026-06-14T12:10:23Z</dcterms:modified>
  <dc:title>Bible.com.au: Luke 8:1-56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